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6" r:id="rId1"/>
    <p:sldMasterId id="2147483793" r:id="rId2"/>
    <p:sldMasterId id="2147483805" r:id="rId3"/>
    <p:sldMasterId id="2147483821" r:id="rId4"/>
    <p:sldMasterId id="2147483828" r:id="rId5"/>
    <p:sldMasterId id="2147483846" r:id="rId6"/>
  </p:sldMasterIdLst>
  <p:notesMasterIdLst>
    <p:notesMasterId r:id="rId53"/>
  </p:notesMasterIdLst>
  <p:sldIdLst>
    <p:sldId id="366" r:id="rId7"/>
    <p:sldId id="367" r:id="rId8"/>
    <p:sldId id="368" r:id="rId9"/>
    <p:sldId id="491" r:id="rId10"/>
    <p:sldId id="492" r:id="rId11"/>
    <p:sldId id="493" r:id="rId12"/>
    <p:sldId id="494" r:id="rId13"/>
    <p:sldId id="495" r:id="rId14"/>
    <p:sldId id="496" r:id="rId15"/>
    <p:sldId id="497" r:id="rId16"/>
    <p:sldId id="498" r:id="rId17"/>
    <p:sldId id="499" r:id="rId18"/>
    <p:sldId id="500" r:id="rId19"/>
    <p:sldId id="501" r:id="rId20"/>
    <p:sldId id="502" r:id="rId21"/>
    <p:sldId id="503" r:id="rId22"/>
    <p:sldId id="504" r:id="rId23"/>
    <p:sldId id="505" r:id="rId24"/>
    <p:sldId id="506" r:id="rId25"/>
    <p:sldId id="507" r:id="rId26"/>
    <p:sldId id="297" r:id="rId27"/>
    <p:sldId id="306" r:id="rId28"/>
    <p:sldId id="298" r:id="rId29"/>
    <p:sldId id="308" r:id="rId30"/>
    <p:sldId id="299" r:id="rId31"/>
    <p:sldId id="295" r:id="rId32"/>
    <p:sldId id="279" r:id="rId33"/>
    <p:sldId id="289" r:id="rId34"/>
    <p:sldId id="287" r:id="rId35"/>
    <p:sldId id="285" r:id="rId36"/>
    <p:sldId id="300" r:id="rId37"/>
    <p:sldId id="508" r:id="rId38"/>
    <p:sldId id="307" r:id="rId39"/>
    <p:sldId id="509" r:id="rId40"/>
    <p:sldId id="284" r:id="rId41"/>
    <p:sldId id="309" r:id="rId42"/>
    <p:sldId id="311" r:id="rId43"/>
    <p:sldId id="304" r:id="rId44"/>
    <p:sldId id="510" r:id="rId45"/>
    <p:sldId id="305" r:id="rId46"/>
    <p:sldId id="343" r:id="rId47"/>
    <p:sldId id="344" r:id="rId48"/>
    <p:sldId id="345" r:id="rId49"/>
    <p:sldId id="346" r:id="rId50"/>
    <p:sldId id="525" r:id="rId51"/>
    <p:sldId id="526"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lley-Kinyon, Jamie" initials="KJ" lastIdx="1" clrIdx="0">
    <p:extLst>
      <p:ext uri="{19B8F6BF-5375-455C-9EA6-DF929625EA0E}">
        <p15:presenceInfo xmlns:p15="http://schemas.microsoft.com/office/powerpoint/2012/main" userId="S-1-5-21-1823944398-2898753305-4095703837-470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6" autoAdjust="0"/>
    <p:restoredTop sz="94660"/>
  </p:normalViewPr>
  <p:slideViewPr>
    <p:cSldViewPr snapToGrid="0">
      <p:cViewPr varScale="1">
        <p:scale>
          <a:sx n="68" d="100"/>
          <a:sy n="68" d="100"/>
        </p:scale>
        <p:origin x="508" y="52"/>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9-20T11:12:54.417" idx="1">
    <p:pos x="10" y="10"/>
    <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DE18C1-5801-4D51-97E7-5AE93ECEBEAA}" type="datetimeFigureOut">
              <a:rPr lang="en-US" smtClean="0"/>
              <a:t>10/26/2018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648B0E-0C8C-43F8-9B9E-A6C9D6DEB248}" type="slidenum">
              <a:rPr lang="en-US" smtClean="0"/>
              <a:t>‹#›</a:t>
            </a:fld>
            <a:endParaRPr lang="en-US"/>
          </a:p>
        </p:txBody>
      </p:sp>
    </p:spTree>
    <p:extLst>
      <p:ext uri="{BB962C8B-B14F-4D97-AF65-F5344CB8AC3E}">
        <p14:creationId xmlns:p14="http://schemas.microsoft.com/office/powerpoint/2010/main" val="105348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who.int/cancer/palliative/definition/e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www.nejm.org/doi/full/10.1056/NEJMoa1000678"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09FADF-3566-FE45-9C4D-982F8405E7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6858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1400" b="0" i="0" u="none" strike="noStrike" kern="1200" cap="none" spc="0" normalizeH="0" baseline="0" noProof="0" dirty="0">
                <a:ln>
                  <a:noFill/>
                </a:ln>
                <a:solidFill>
                  <a:prstClr val="black"/>
                </a:solidFill>
                <a:effectLst/>
                <a:uLnTx/>
                <a:uFillTx/>
                <a:latin typeface="+mn-lt"/>
                <a:ea typeface="ＭＳ Ｐゴシック" charset="0"/>
              </a:rPr>
              <a:t>All artificial life support is not used </a:t>
            </a:r>
            <a:r>
              <a:rPr kumimoji="0" lang="en-US" sz="1400" b="0" i="0" u="sng" strike="noStrike" kern="1200" cap="none" spc="0" normalizeH="0" baseline="0" noProof="0" dirty="0">
                <a:ln>
                  <a:noFill/>
                </a:ln>
                <a:solidFill>
                  <a:prstClr val="black"/>
                </a:solidFill>
                <a:effectLst/>
                <a:uLnTx/>
                <a:uFillTx/>
                <a:latin typeface="+mn-lt"/>
                <a:ea typeface="ＭＳ Ｐゴシック" charset="0"/>
              </a:rPr>
              <a:t>except</a:t>
            </a:r>
            <a:r>
              <a:rPr kumimoji="0" lang="en-US" sz="1400" b="0" i="0" u="none" strike="noStrike" kern="1200" cap="none" spc="0" normalizeH="0" baseline="0" noProof="0" dirty="0">
                <a:ln>
                  <a:noFill/>
                </a:ln>
                <a:solidFill>
                  <a:prstClr val="black"/>
                </a:solidFill>
                <a:effectLst/>
                <a:uLnTx/>
                <a:uFillTx/>
                <a:latin typeface="+mn-lt"/>
                <a:ea typeface="ＭＳ Ｐゴシック" charset="0"/>
              </a:rPr>
              <a:t> supplemental  food and fluids.  Good pain and symptom management are always provided.  </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1400" b="0" i="0" u="none" strike="noStrike" kern="1200" cap="none" spc="0" normalizeH="0" baseline="0" noProof="0" dirty="0">
                <a:ln>
                  <a:noFill/>
                </a:ln>
                <a:solidFill>
                  <a:prstClr val="black"/>
                </a:solidFill>
                <a:effectLst/>
                <a:uLnTx/>
                <a:uFillTx/>
                <a:latin typeface="+mn-lt"/>
                <a:ea typeface="ＭＳ Ｐゴシック" charset="0"/>
              </a:rPr>
              <a:t>Transfer to hospital is necessary, but usually not to ICU.</a:t>
            </a:r>
          </a:p>
          <a:p>
            <a:endParaRPr lang="en-US" sz="1400" dirty="0"/>
          </a:p>
          <a:p>
            <a:r>
              <a:rPr lang="en-US" sz="1400" dirty="0"/>
              <a:t>Examples</a:t>
            </a:r>
            <a:r>
              <a:rPr lang="en-US" sz="1400" baseline="0" dirty="0"/>
              <a:t> of limited treatments:</a:t>
            </a:r>
            <a:endParaRPr lang="en-US" sz="1400"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400" dirty="0"/>
              <a:t>Tube Feedings :</a:t>
            </a:r>
            <a:r>
              <a:rPr lang="en-US" sz="1400" baseline="0" dirty="0"/>
              <a:t>  </a:t>
            </a:r>
            <a:r>
              <a:rPr kumimoji="0" lang="en-US" sz="1400" b="0" i="0" u="none" strike="noStrike" kern="1200" cap="none" spc="0" normalizeH="0" baseline="0" noProof="0" dirty="0">
                <a:ln>
                  <a:noFill/>
                </a:ln>
                <a:solidFill>
                  <a:prstClr val="black"/>
                </a:solidFill>
                <a:effectLst/>
                <a:uLnTx/>
                <a:uFillTx/>
                <a:latin typeface="+mn-lt"/>
                <a:ea typeface="ＭＳ Ｐゴシック" charset="0"/>
              </a:rPr>
              <a:t>Explain when Nutrition when might be used or not be used.  Not useful for patients with dementia or end stage cancer</a:t>
            </a:r>
            <a:endParaRPr lang="en-US" sz="1400" dirty="0"/>
          </a:p>
          <a:p>
            <a:r>
              <a:rPr lang="en-US" sz="1400" dirty="0"/>
              <a:t>Chemotherapy</a:t>
            </a:r>
            <a:r>
              <a:rPr lang="en-US" sz="1400" baseline="0" dirty="0"/>
              <a:t> </a:t>
            </a:r>
          </a:p>
          <a:p>
            <a:r>
              <a:rPr lang="en-US" sz="1400" baseline="0" dirty="0"/>
              <a:t>Radiation Treatments</a:t>
            </a:r>
          </a:p>
          <a:p>
            <a:r>
              <a:rPr lang="en-US" sz="1400" baseline="0" dirty="0"/>
              <a:t>Dialysis (cleaning out the waste from the blood when the kidneys fail)</a:t>
            </a:r>
          </a:p>
          <a:p>
            <a:r>
              <a:rPr lang="en-US" sz="1400" baseline="0" dirty="0"/>
              <a:t>Diagnostic Tests</a:t>
            </a:r>
          </a:p>
          <a:p>
            <a:pPr marL="0" marR="0" lvl="0" indent="0" algn="l" defTabSz="457200" rtl="0" eaLnBrk="1" fontAlgn="base" latinLnBrk="0" hangingPunct="1">
              <a:lnSpc>
                <a:spcPct val="100000"/>
              </a:lnSpc>
              <a:spcBef>
                <a:spcPct val="3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ＭＳ Ｐゴシック" charset="0"/>
              </a:rPr>
              <a:t>Testing can be painful or uncomfortable – if you have an x-ray, CT what do you want to happen with the results?   Example:  If more cancer is found on a CT do you want radiation?  Chemo?  Surgery?</a:t>
            </a:r>
          </a:p>
          <a:p>
            <a:endParaRPr lang="en-US" sz="1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4B1ECA-F424-C74F-8A8D-9218B8D486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6273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1400" b="0" i="0" u="none" strike="noStrike" kern="1200" cap="none" spc="0" normalizeH="0" baseline="0" noProof="0" dirty="0">
                <a:ln>
                  <a:noFill/>
                </a:ln>
                <a:solidFill>
                  <a:prstClr val="black"/>
                </a:solidFill>
                <a:effectLst/>
                <a:uLnTx/>
                <a:uFillTx/>
                <a:latin typeface="+mn-lt"/>
                <a:ea typeface="ＭＳ Ｐゴシック" charset="0"/>
              </a:rPr>
              <a:t>All artificial life support to prolong life is not used</a:t>
            </a:r>
          </a:p>
          <a:p>
            <a:r>
              <a:rPr lang="en-US" sz="1400" dirty="0"/>
              <a:t>Treatments focus</a:t>
            </a:r>
            <a:r>
              <a:rPr lang="en-US" sz="1400" baseline="0" dirty="0"/>
              <a:t> on keeping  the patient comfortable, with necessary </a:t>
            </a:r>
            <a:r>
              <a:rPr lang="en-US" sz="1400" b="1" baseline="0" dirty="0"/>
              <a:t>oxygen,  medications and treatments for pain, shortness of breath, constipation, nausea diarrhea.</a:t>
            </a:r>
          </a:p>
          <a:p>
            <a:r>
              <a:rPr lang="en-US" sz="1400" b="1" baseline="0" dirty="0"/>
              <a:t>Food and fluids are offered by mouth, but the person controls how much is taken in,</a:t>
            </a:r>
          </a:p>
          <a:p>
            <a:endParaRPr lang="en-US" sz="1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4B1ECA-F424-C74F-8A8D-9218B8D486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3466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a:p>
            <a:r>
              <a:rPr lang="en-US" sz="1400" dirty="0"/>
              <a:t>Someone with values similar to your</a:t>
            </a:r>
          </a:p>
          <a:p>
            <a:r>
              <a:rPr lang="en-US" sz="1400" dirty="0"/>
              <a:t>Who can respond to crisis logically</a:t>
            </a:r>
            <a:r>
              <a:rPr lang="en-US" sz="1400" baseline="0" dirty="0"/>
              <a:t> </a:t>
            </a:r>
          </a:p>
          <a:p>
            <a:endParaRPr lang="en-US" sz="1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4B1ECA-F424-C74F-8A8D-9218B8D486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4340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4B1ECA-F424-C74F-8A8D-9218B8D486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9162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457200" rtl="0" eaLnBrk="1" fontAlgn="base" latinLnBrk="0" hangingPunct="1">
              <a:lnSpc>
                <a:spcPct val="100000"/>
              </a:lnSpc>
              <a:spcBef>
                <a:spcPct val="30000"/>
              </a:spcBef>
              <a:spcAft>
                <a:spcPct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mn-lt"/>
                <a:ea typeface="ＭＳ Ｐゴシック" charset="0"/>
              </a:rPr>
              <a:t>This form should </a:t>
            </a:r>
            <a:r>
              <a:rPr kumimoji="0" lang="en-US" sz="1200" b="1" i="0" u="none" strike="noStrike" kern="1200" cap="none" spc="0" normalizeH="0" baseline="0" noProof="0" dirty="0">
                <a:ln>
                  <a:noFill/>
                </a:ln>
                <a:solidFill>
                  <a:prstClr val="black"/>
                </a:solidFill>
                <a:effectLst/>
                <a:uLnTx/>
                <a:uFillTx/>
                <a:latin typeface="+mn-lt"/>
                <a:ea typeface="ＭＳ Ｐゴシック" charset="0"/>
              </a:rPr>
              <a:t>trigger a family discussion </a:t>
            </a:r>
            <a:r>
              <a:rPr kumimoji="0" lang="en-US" sz="1200" b="0" i="0" u="none" strike="noStrike" kern="1200" cap="none" spc="0" normalizeH="0" baseline="0" noProof="0" dirty="0">
                <a:ln>
                  <a:noFill/>
                </a:ln>
                <a:solidFill>
                  <a:prstClr val="black"/>
                </a:solidFill>
                <a:effectLst/>
                <a:uLnTx/>
                <a:uFillTx/>
                <a:latin typeface="+mn-lt"/>
                <a:ea typeface="ＭＳ Ｐゴシック" charset="0"/>
              </a:rPr>
              <a:t>about your wishes. </a:t>
            </a:r>
          </a:p>
          <a:p>
            <a:pPr marL="228600" marR="0" lvl="0" indent="-228600" algn="l" defTabSz="457200" rtl="0" eaLnBrk="1" fontAlgn="base" latinLnBrk="0" hangingPunct="1">
              <a:lnSpc>
                <a:spcPct val="100000"/>
              </a:lnSpc>
              <a:spcBef>
                <a:spcPct val="30000"/>
              </a:spcBef>
              <a:spcAft>
                <a:spcPct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mn-lt"/>
                <a:ea typeface="ＭＳ Ｐゴシック" charset="0"/>
              </a:rPr>
              <a:t>After completing the form, the form should </a:t>
            </a:r>
            <a:r>
              <a:rPr kumimoji="0" lang="en-US" sz="1200" b="1" i="0" u="none" strike="noStrike" kern="1200" cap="none" spc="0" normalizeH="0" baseline="0" noProof="0" dirty="0">
                <a:ln>
                  <a:noFill/>
                </a:ln>
                <a:solidFill>
                  <a:prstClr val="black"/>
                </a:solidFill>
                <a:effectLst/>
                <a:uLnTx/>
                <a:uFillTx/>
                <a:latin typeface="+mn-lt"/>
                <a:ea typeface="ＭＳ Ｐゴシック" charset="0"/>
              </a:rPr>
              <a:t>be signed by your physician, and shared with the hospital , family </a:t>
            </a:r>
            <a:r>
              <a:rPr kumimoji="0" lang="en-US" sz="1200" b="0" i="0" u="none" strike="noStrike" kern="1200" cap="none" spc="0" normalizeH="0" baseline="0" noProof="0" dirty="0">
                <a:ln>
                  <a:noFill/>
                </a:ln>
                <a:solidFill>
                  <a:prstClr val="black"/>
                </a:solidFill>
                <a:effectLst/>
                <a:uLnTx/>
                <a:uFillTx/>
                <a:latin typeface="+mn-lt"/>
                <a:ea typeface="ＭＳ Ｐゴシック" charset="0"/>
              </a:rPr>
              <a:t>and a copy in a prominent place (like the front of your refrigerator at home for EMS).</a:t>
            </a:r>
          </a:p>
          <a:p>
            <a:pPr marL="228600" marR="0" lvl="0" indent="-228600" algn="l" defTabSz="457200" rtl="0" eaLnBrk="1" fontAlgn="base" latinLnBrk="0" hangingPunct="1">
              <a:lnSpc>
                <a:spcPct val="100000"/>
              </a:lnSpc>
              <a:spcBef>
                <a:spcPct val="30000"/>
              </a:spcBef>
              <a:spcAft>
                <a:spcPct val="0"/>
              </a:spcAft>
              <a:buClrTx/>
              <a:buSzTx/>
              <a:buFontTx/>
              <a:buAutoNum type="arabicPeriod"/>
              <a:tabLst/>
              <a:defRPr/>
            </a:pPr>
            <a:endParaRPr kumimoji="0" lang="en-US" sz="1200" b="0" i="0" u="none" strike="noStrike" kern="1200" cap="none" spc="0" normalizeH="0" baseline="0" noProof="0" dirty="0">
              <a:ln>
                <a:noFill/>
              </a:ln>
              <a:solidFill>
                <a:prstClr val="black"/>
              </a:solidFill>
              <a:effectLst/>
              <a:uLnTx/>
              <a:uFillTx/>
              <a:latin typeface="+mn-lt"/>
              <a:ea typeface="ＭＳ Ｐゴシック" charset="0"/>
            </a:endParaRPr>
          </a:p>
          <a:p>
            <a:pPr marL="0" marR="0" lvl="0" indent="0" algn="l" defTabSz="914400" rtl="0" eaLnBrk="1" fontAlgn="base" latinLnBrk="0" hangingPunct="1">
              <a:lnSpc>
                <a:spcPct val="100000"/>
              </a:lnSpc>
              <a:spcBef>
                <a:spcPts val="45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EMS personnel are prohibited from attempting resuscitation if a patient has this DNR documentation signed by a doctor.</a:t>
            </a:r>
            <a:endParaRPr kumimoji="0" lang="en-US" sz="1200" b="0" i="0" u="none" strike="noStrike" kern="1200" cap="none" spc="0" normalizeH="0" baseline="0" noProof="0" dirty="0">
              <a:ln>
                <a:noFill/>
              </a:ln>
              <a:solidFill>
                <a:prstClr val="black"/>
              </a:solidFill>
              <a:effectLst/>
              <a:uLnTx/>
              <a:uFillTx/>
              <a:latin typeface="+mn-lt"/>
              <a:ea typeface="ＭＳ Ｐゴシック" charset="0"/>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ＭＳ Ｐゴシック" charset="0"/>
              </a:rPr>
              <a:t>This form MUST be discussed and signed by your doctor to go into effect.</a:t>
            </a:r>
          </a:p>
          <a:p>
            <a:pPr marL="0" marR="0" lvl="0" indent="0" algn="l" defTabSz="4572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ＭＳ Ｐゴシック" charset="0"/>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4B1ECA-F424-C74F-8A8D-9218B8D486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0614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DNR aka  “Allow Natural Death”</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4B1ECA-F424-C74F-8A8D-9218B8D486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9662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Resuscitation involves:</a:t>
            </a:r>
            <a:r>
              <a:rPr lang="en-US" baseline="0" dirty="0"/>
              <a:t>   Chest Compressions</a:t>
            </a:r>
            <a:endParaRPr lang="en-US" dirty="0"/>
          </a:p>
          <a:p>
            <a:endParaRPr lang="en-US" dirty="0"/>
          </a:p>
          <a:p>
            <a:r>
              <a:rPr lang="en-US" dirty="0"/>
              <a:t>If</a:t>
            </a:r>
            <a:r>
              <a:rPr lang="en-US" baseline="0" dirty="0"/>
              <a:t> your heart stops, CPR may be done to restart your heart. </a:t>
            </a:r>
          </a:p>
          <a:p>
            <a:r>
              <a:rPr lang="en-US" baseline="0" dirty="0"/>
              <a:t>CPR  forces blood to your heart  and breath in to the body.</a:t>
            </a:r>
          </a:p>
          <a:p>
            <a:r>
              <a:rPr lang="en-US" baseline="0" dirty="0"/>
              <a:t> Compressions may be painful and ribs broken in the process.   </a:t>
            </a:r>
          </a:p>
          <a:p>
            <a:endParaRPr lang="en-US" baseline="0" dirty="0"/>
          </a:p>
          <a:p>
            <a:r>
              <a:rPr lang="en-US" baseline="0" dirty="0"/>
              <a:t>Rate of “meaningful recovery” from CPR is 1-3 % of general population outside of the hospital</a:t>
            </a:r>
          </a:p>
          <a:p>
            <a:r>
              <a:rPr lang="en-US" baseline="0" dirty="0"/>
              <a:t>                                                                     10-15% I if person is in the hospital</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4B1ECA-F424-C74F-8A8D-9218B8D486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6282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a:t>
            </a:r>
            <a:r>
              <a:rPr lang="en-US" baseline="0" dirty="0"/>
              <a:t> area on the POST is what happens if you have pulse and are breathing – what interventions do you want? </a:t>
            </a:r>
          </a:p>
          <a:p>
            <a:endParaRPr lang="en-US" baseline="0" dirty="0"/>
          </a:p>
          <a:p>
            <a:r>
              <a:rPr lang="en-US" dirty="0"/>
              <a:t>Other</a:t>
            </a:r>
            <a:r>
              <a:rPr lang="en-US" baseline="0" dirty="0"/>
              <a:t> life prolonging treatments:</a:t>
            </a:r>
            <a:endParaRPr lang="en-US" dirty="0"/>
          </a:p>
          <a:p>
            <a:r>
              <a:rPr lang="en-US" dirty="0"/>
              <a:t>Other </a:t>
            </a:r>
            <a:r>
              <a:rPr lang="en-US" dirty="0" err="1"/>
              <a:t>Interventiosn</a:t>
            </a:r>
            <a:endParaRPr lang="en-US" dirty="0"/>
          </a:p>
          <a:p>
            <a:r>
              <a:rPr lang="en-US" dirty="0"/>
              <a:t>IV Fluids: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US" dirty="0"/>
              <a:t>Tube Feedings :</a:t>
            </a:r>
            <a:r>
              <a:rPr lang="en-US" baseline="0" dirty="0"/>
              <a:t>  </a:t>
            </a:r>
            <a:r>
              <a:rPr kumimoji="0" lang="en-US" sz="1200" b="0" i="0" u="none" strike="noStrike" kern="1200" cap="none" spc="0" normalizeH="0" baseline="0" noProof="0" dirty="0">
                <a:ln>
                  <a:noFill/>
                </a:ln>
                <a:solidFill>
                  <a:prstClr val="black"/>
                </a:solidFill>
                <a:effectLst/>
                <a:uLnTx/>
                <a:uFillTx/>
                <a:latin typeface="+mn-lt"/>
                <a:ea typeface="ＭＳ Ｐゴシック" charset="0"/>
              </a:rPr>
              <a:t>Explain when Nutrition when might be used or not be used.  Not useful for patients with dementia or end stage cancer</a:t>
            </a:r>
            <a:endParaRPr lang="en-US" dirty="0"/>
          </a:p>
          <a:p>
            <a:r>
              <a:rPr lang="en-US" dirty="0"/>
              <a:t>Chemotherapy</a:t>
            </a:r>
            <a:r>
              <a:rPr lang="en-US" baseline="0" dirty="0"/>
              <a:t> </a:t>
            </a:r>
          </a:p>
          <a:p>
            <a:r>
              <a:rPr lang="en-US" baseline="0" dirty="0"/>
              <a:t>Radiation Treatments</a:t>
            </a:r>
          </a:p>
          <a:p>
            <a:r>
              <a:rPr lang="en-US" baseline="0" dirty="0"/>
              <a:t>Dialysis</a:t>
            </a:r>
          </a:p>
          <a:p>
            <a:r>
              <a:rPr lang="en-US" baseline="0" dirty="0"/>
              <a:t>Diagnostic Tests</a:t>
            </a:r>
          </a:p>
          <a:p>
            <a:pPr marL="0" marR="0" lvl="0" indent="0" algn="l" defTabSz="4572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ＭＳ Ｐゴシック" charset="0"/>
              </a:rPr>
              <a:t>Testing can be painful or uncomfortable – if you have an x-ray, CT what do you want to happen with the results?   Example:  If more cancer is found on a CT do you want radiation?  Chemo?  Surgery?</a:t>
            </a:r>
          </a:p>
          <a:p>
            <a:r>
              <a:rPr lang="en-US" dirty="0"/>
              <a:t>Many people who have chronic illness do not die from the disease itself, but from infections such as pneumonia, UTI, sepsis.  Do you want those infections treated?</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4B1ECA-F424-C74F-8A8D-9218B8D486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9410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4B1ECA-F424-C74F-8A8D-9218B8D486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6398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4B1ECA-F424-C74F-8A8D-9218B8D486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8795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4B1ECA-F424-C74F-8A8D-9218B8D486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8636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4B1ECA-F424-C74F-8A8D-9218B8D486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6224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4B1ECA-F424-C74F-8A8D-9218B8D486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9678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a:extLst>
              <a:ext uri="{FF2B5EF4-FFF2-40B4-BE49-F238E27FC236}">
                <a16:creationId xmlns:a16="http://schemas.microsoft.com/office/drawing/2014/main" id="{6632F5C4-28F5-4DE7-A0AC-DAC75B540D91}"/>
              </a:ext>
            </a:extLst>
          </p:cNvPr>
          <p:cNvSpPr>
            <a:spLocks noGrp="1" noRot="1" noChangeAspect="1" noTextEdit="1"/>
          </p:cNvSpPr>
          <p:nvPr>
            <p:ph type="sldImg"/>
          </p:nvPr>
        </p:nvSpPr>
        <p:spPr>
          <a:ln/>
        </p:spPr>
      </p:sp>
      <p:sp>
        <p:nvSpPr>
          <p:cNvPr id="316419" name="Notes Placeholder 2">
            <a:extLst>
              <a:ext uri="{FF2B5EF4-FFF2-40B4-BE49-F238E27FC236}">
                <a16:creationId xmlns:a16="http://schemas.microsoft.com/office/drawing/2014/main" id="{92A3BCE3-22C6-4EE6-9D59-4D09902CB18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9638"/>
            <a:endParaRPr lang="en-US" altLang="en-US">
              <a:latin typeface="Arial" panose="020B0604020202020204" pitchFamily="34" charset="0"/>
            </a:endParaRPr>
          </a:p>
        </p:txBody>
      </p:sp>
      <p:sp>
        <p:nvSpPr>
          <p:cNvPr id="316420" name="Slide Number Placeholder 3">
            <a:extLst>
              <a:ext uri="{FF2B5EF4-FFF2-40B4-BE49-F238E27FC236}">
                <a16:creationId xmlns:a16="http://schemas.microsoft.com/office/drawing/2014/main" id="{7B0DEF8D-C638-460A-8F3B-D08AF8C332C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Tahoma" panose="020B0604030504040204" pitchFamily="34" charset="0"/>
              </a:defRPr>
            </a:lvl1pPr>
            <a:lvl2pPr marL="742950" indent="-285750" defTabSz="457200">
              <a:defRPr>
                <a:solidFill>
                  <a:schemeClr val="tx1"/>
                </a:solidFill>
                <a:latin typeface="Tahoma" panose="020B0604030504040204" pitchFamily="34" charset="0"/>
              </a:defRPr>
            </a:lvl2pPr>
            <a:lvl3pPr marL="1143000" indent="-228600" defTabSz="457200">
              <a:defRPr>
                <a:solidFill>
                  <a:schemeClr val="tx1"/>
                </a:solidFill>
                <a:latin typeface="Tahoma" panose="020B0604030504040204" pitchFamily="34" charset="0"/>
              </a:defRPr>
            </a:lvl3pPr>
            <a:lvl4pPr marL="1600200" indent="-228600" defTabSz="457200">
              <a:defRPr>
                <a:solidFill>
                  <a:schemeClr val="tx1"/>
                </a:solidFill>
                <a:latin typeface="Tahoma" panose="020B0604030504040204" pitchFamily="34" charset="0"/>
              </a:defRPr>
            </a:lvl4pPr>
            <a:lvl5pPr marL="2057400" indent="-228600" defTabSz="457200">
              <a:defRPr>
                <a:solidFill>
                  <a:schemeClr val="tx1"/>
                </a:solidFill>
                <a:latin typeface="Tahoma" panose="020B0604030504040204" pitchFamily="34" charset="0"/>
              </a:defRPr>
            </a:lvl5pPr>
            <a:lvl6pPr marL="2514600" indent="-228600" defTabSz="457200" eaLnBrk="0" fontAlgn="base" hangingPunct="0">
              <a:spcBef>
                <a:spcPct val="0"/>
              </a:spcBef>
              <a:spcAft>
                <a:spcPct val="0"/>
              </a:spcAft>
              <a:defRPr>
                <a:solidFill>
                  <a:schemeClr val="tx1"/>
                </a:solidFill>
                <a:latin typeface="Tahoma" panose="020B0604030504040204" pitchFamily="34" charset="0"/>
              </a:defRPr>
            </a:lvl6pPr>
            <a:lvl7pPr marL="2971800" indent="-228600" defTabSz="457200" eaLnBrk="0" fontAlgn="base" hangingPunct="0">
              <a:spcBef>
                <a:spcPct val="0"/>
              </a:spcBef>
              <a:spcAft>
                <a:spcPct val="0"/>
              </a:spcAft>
              <a:defRPr>
                <a:solidFill>
                  <a:schemeClr val="tx1"/>
                </a:solidFill>
                <a:latin typeface="Tahoma" panose="020B0604030504040204" pitchFamily="34" charset="0"/>
              </a:defRPr>
            </a:lvl7pPr>
            <a:lvl8pPr marL="3429000" indent="-228600" defTabSz="457200" eaLnBrk="0" fontAlgn="base" hangingPunct="0">
              <a:spcBef>
                <a:spcPct val="0"/>
              </a:spcBef>
              <a:spcAft>
                <a:spcPct val="0"/>
              </a:spcAft>
              <a:defRPr>
                <a:solidFill>
                  <a:schemeClr val="tx1"/>
                </a:solidFill>
                <a:latin typeface="Tahoma" panose="020B0604030504040204" pitchFamily="34" charset="0"/>
              </a:defRPr>
            </a:lvl8pPr>
            <a:lvl9pPr marL="3886200" indent="-228600" defTabSz="4572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8F96CD6-C652-48B8-8955-0C431B02F64B}"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45100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a:p>
            <a:r>
              <a:rPr lang="en-US" sz="1400" dirty="0"/>
              <a:t>We don’t</a:t>
            </a:r>
            <a:r>
              <a:rPr lang="en-US" sz="1400" baseline="0" dirty="0"/>
              <a:t> like to think that life may through curve ball and we or loved one end up in an accident or are diagnosed with a life threatening illness.</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400" baseline="0" dirty="0"/>
              <a:t>But it happens…….. </a:t>
            </a:r>
            <a:r>
              <a:rPr kumimoji="0" lang="en-US" sz="1400" b="0" i="0" u="none" strike="noStrike" kern="1200" cap="none" spc="0" normalizeH="0" baseline="0" noProof="0" dirty="0">
                <a:ln>
                  <a:noFill/>
                </a:ln>
                <a:solidFill>
                  <a:prstClr val="black"/>
                </a:solidFill>
                <a:effectLst/>
                <a:uLnTx/>
                <a:uFillTx/>
                <a:latin typeface="+mn-lt"/>
                <a:ea typeface="ＭＳ Ｐゴシック" charset="0"/>
              </a:rPr>
              <a:t>When we were 17 it is easy to pretend we are going to live forever, each passing year brings more certainty that we will not</a:t>
            </a:r>
          </a:p>
          <a:p>
            <a:r>
              <a:rPr lang="en-US" sz="1400" baseline="0" dirty="0"/>
              <a:t>What can you do to prepare for that possibility? </a:t>
            </a:r>
          </a:p>
          <a:p>
            <a:endParaRPr lang="en-US" sz="1400" baseline="0" dirty="0"/>
          </a:p>
          <a:p>
            <a:r>
              <a:rPr lang="en-US" sz="1400" baseline="0" dirty="0"/>
              <a:t>Today I would briefly like to tell you about a couple of tools to help you plan for your health care needs, as well as a new service to help you if you or a loved already has a serious or chronic illness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4B1ECA-F424-C74F-8A8D-9218B8D486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2117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service</a:t>
            </a:r>
            <a:r>
              <a:rPr lang="en-US" baseline="0" dirty="0"/>
              <a:t>: Palliative Medicine specialty clinic</a:t>
            </a:r>
          </a:p>
          <a:p>
            <a:endParaRPr lang="en-US" dirty="0"/>
          </a:p>
          <a:p>
            <a:r>
              <a:rPr lang="en-US" dirty="0"/>
              <a:t>Palliative:</a:t>
            </a:r>
            <a:r>
              <a:rPr lang="en-US" baseline="0" dirty="0"/>
              <a:t>  something that reduces the effects or symptoms of a medical condition without curing it. (</a:t>
            </a:r>
            <a:r>
              <a:rPr lang="en-US" sz="1200" b="0" i="0" kern="1200" baseline="0" dirty="0">
                <a:solidFill>
                  <a:schemeClr val="tx1"/>
                </a:solidFill>
                <a:effectLst/>
                <a:latin typeface="+mn-lt"/>
                <a:ea typeface="ＭＳ Ｐゴシック" charset="0"/>
              </a:rPr>
              <a:t>M</a:t>
            </a:r>
            <a:r>
              <a:rPr lang="en-US" sz="1200" b="0" i="0" kern="1200" dirty="0">
                <a:solidFill>
                  <a:schemeClr val="tx1"/>
                </a:solidFill>
                <a:effectLst/>
                <a:latin typeface="+mn-lt"/>
                <a:ea typeface="ＭＳ Ｐゴシック" charset="0"/>
                <a:cs typeface="ＭＳ Ｐゴシック" charset="0"/>
              </a:rPr>
              <a:t>erriam-</a:t>
            </a:r>
            <a:r>
              <a:rPr lang="en-US" sz="1200" b="0" i="0" kern="1200" dirty="0" err="1">
                <a:solidFill>
                  <a:schemeClr val="tx1"/>
                </a:solidFill>
                <a:effectLst/>
                <a:latin typeface="+mn-lt"/>
                <a:ea typeface="ＭＳ Ｐゴシック" charset="0"/>
                <a:cs typeface="ＭＳ Ｐゴシック" charset="0"/>
              </a:rPr>
              <a:t>webster</a:t>
            </a:r>
            <a:r>
              <a:rPr lang="en-US" sz="1200" b="0" i="0" kern="1200" dirty="0">
                <a:solidFill>
                  <a:schemeClr val="tx1"/>
                </a:solidFill>
                <a:effectLst/>
                <a:latin typeface="+mn-lt"/>
                <a:ea typeface="ＭＳ Ｐゴシック" charset="0"/>
                <a:cs typeface="ＭＳ Ｐゴシック" charset="0"/>
              </a:rPr>
              <a:t>)  aka   Supportive Care</a:t>
            </a:r>
            <a:endParaRPr lang="en-US" dirty="0"/>
          </a:p>
          <a:p>
            <a:endParaRPr lang="en-US" dirty="0"/>
          </a:p>
          <a:p>
            <a:r>
              <a:rPr lang="en-US" dirty="0"/>
              <a:t>Palliative care is an </a:t>
            </a:r>
            <a:r>
              <a:rPr lang="en-US" dirty="0">
                <a:hlinkClick r:id="rId3"/>
              </a:rPr>
              <a:t>interdisciplinary medical specialty</a:t>
            </a:r>
            <a:r>
              <a:rPr lang="en-US" dirty="0"/>
              <a:t> focused on supporting patients and families through serious, life-threatening illnesses. Palliative care helps patients live </a:t>
            </a:r>
            <a:r>
              <a:rPr lang="en-US" b="1" u="sng" dirty="0"/>
              <a:t>as well as they can for as long as they can. </a:t>
            </a:r>
            <a:r>
              <a:rPr lang="en-US" dirty="0"/>
              <a:t>The focus is not on death, but on life. In fact, </a:t>
            </a:r>
            <a:r>
              <a:rPr lang="en-US" dirty="0">
                <a:hlinkClick r:id="rId4"/>
              </a:rPr>
              <a:t>a study</a:t>
            </a:r>
            <a:r>
              <a:rPr lang="en-US" dirty="0"/>
              <a:t> in 2010 found that early palliative care not only improved quality of life but also </a:t>
            </a:r>
            <a:r>
              <a:rPr lang="en-US" i="1" dirty="0"/>
              <a:t>extended</a:t>
            </a:r>
            <a:r>
              <a:rPr lang="en-US" dirty="0"/>
              <a:t> length of life.</a:t>
            </a:r>
          </a:p>
          <a:p>
            <a:endParaRPr lang="en-US" dirty="0"/>
          </a:p>
          <a:p>
            <a:r>
              <a:rPr lang="en-US" b="1" dirty="0"/>
              <a:t>Palliative</a:t>
            </a:r>
            <a:r>
              <a:rPr lang="en-US" b="1" baseline="0" dirty="0"/>
              <a:t> medicine focuses on</a:t>
            </a:r>
            <a:r>
              <a:rPr lang="en-US" b="1" dirty="0"/>
              <a:t> reducing pain and other uncomfortable symptoms, understanding the patient goals for care , facilitating conversations between the patient/family and the medical team, and supporting the patient</a:t>
            </a:r>
            <a:r>
              <a:rPr lang="en-US" b="1" baseline="0" dirty="0"/>
              <a:t> and family emotional </a:t>
            </a:r>
            <a:r>
              <a:rPr lang="en-US" b="1" dirty="0"/>
              <a:t>needs</a:t>
            </a:r>
            <a:r>
              <a:rPr lang="en-US" dirty="0"/>
              <a:t>. The palliative care population are incredibly fragile and vulnerable and benefits</a:t>
            </a:r>
            <a:r>
              <a:rPr lang="en-US" baseline="0" dirty="0"/>
              <a:t> from </a:t>
            </a:r>
            <a:r>
              <a:rPr lang="en-US" dirty="0"/>
              <a:t>a holistic</a:t>
            </a:r>
            <a:r>
              <a:rPr lang="en-US" baseline="0" dirty="0"/>
              <a:t> approach </a:t>
            </a:r>
            <a:r>
              <a:rPr lang="en-US" dirty="0"/>
              <a:t> that focuses not just on illness, but on the entire family system</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4B1ECA-F424-C74F-8A8D-9218B8D486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1148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ＭＳ Ｐゴシック" charset="0"/>
              </a:rPr>
              <a:t>We serve patients who are particularly  fragile and vulnerable. This holistic approach focuses not just on illness, but on the entire family system</a:t>
            </a:r>
          </a:p>
          <a:p>
            <a:pPr marL="0" marR="0" lvl="0" indent="0" algn="l" defTabSz="457200" rtl="0" eaLnBrk="1" fontAlgn="base" latinLnBrk="0" hangingPunct="1">
              <a:lnSpc>
                <a:spcPct val="100000"/>
              </a:lnSpc>
              <a:spcBef>
                <a:spcPct val="3000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mn-lt"/>
              <a:ea typeface="ＭＳ Ｐゴシック" charset="0"/>
            </a:endParaRPr>
          </a:p>
          <a:p>
            <a:pPr algn="l"/>
            <a:r>
              <a:rPr lang="en-US" sz="1000" b="0" i="0" u="none" strike="noStrike" baseline="0" dirty="0">
                <a:solidFill>
                  <a:srgbClr val="FFFFFF"/>
                </a:solidFill>
                <a:latin typeface="TT1B3t00"/>
              </a:rPr>
              <a:t>Tenth leading cause of death in the U.S. (12.5 per 100,000)</a:t>
            </a:r>
          </a:p>
          <a:p>
            <a:pPr algn="l"/>
            <a:r>
              <a:rPr lang="en-US" sz="1000" b="0" i="0" u="none" strike="noStrike" baseline="0" dirty="0">
                <a:solidFill>
                  <a:srgbClr val="8BD1D7"/>
                </a:solidFill>
                <a:latin typeface="TT25Ct00"/>
              </a:rPr>
              <a:t> </a:t>
            </a:r>
            <a:r>
              <a:rPr lang="en-US" sz="1000" b="0" i="0" u="none" strike="noStrike" baseline="0" dirty="0">
                <a:solidFill>
                  <a:srgbClr val="FFFFFF"/>
                </a:solidFill>
                <a:latin typeface="TT1B3t00"/>
              </a:rPr>
              <a:t>1) Heart Disease (596,577)</a:t>
            </a:r>
          </a:p>
          <a:p>
            <a:pPr algn="l"/>
            <a:r>
              <a:rPr lang="en-US" sz="1000" b="0" i="0" u="none" strike="noStrike" baseline="0" dirty="0">
                <a:solidFill>
                  <a:srgbClr val="8BD1D7"/>
                </a:solidFill>
                <a:latin typeface="TT25Ct00"/>
              </a:rPr>
              <a:t> </a:t>
            </a:r>
            <a:r>
              <a:rPr lang="en-US" sz="1000" b="0" i="0" u="none" strike="noStrike" baseline="0" dirty="0">
                <a:solidFill>
                  <a:srgbClr val="FFFFFF"/>
                </a:solidFill>
                <a:latin typeface="TT1B3t00"/>
              </a:rPr>
              <a:t>2) Cancer (576,691)</a:t>
            </a:r>
          </a:p>
          <a:p>
            <a:pPr algn="l"/>
            <a:r>
              <a:rPr lang="en-US" sz="1000" b="0" i="0" u="none" strike="noStrike" baseline="0" dirty="0">
                <a:solidFill>
                  <a:srgbClr val="8BD1D7"/>
                </a:solidFill>
                <a:latin typeface="TT25Ct00"/>
              </a:rPr>
              <a:t> </a:t>
            </a:r>
            <a:r>
              <a:rPr lang="en-US" sz="1000" b="0" i="0" u="none" strike="noStrike" baseline="0" dirty="0">
                <a:solidFill>
                  <a:srgbClr val="FFFFFF"/>
                </a:solidFill>
                <a:latin typeface="TT1B3t00"/>
              </a:rPr>
              <a:t>3) Chronic lower respiratory diseases (142,943)</a:t>
            </a:r>
          </a:p>
          <a:p>
            <a:pPr algn="l"/>
            <a:r>
              <a:rPr lang="en-US" sz="1000" b="0" i="0" u="none" strike="noStrike" baseline="0" dirty="0">
                <a:solidFill>
                  <a:srgbClr val="8BD1D7"/>
                </a:solidFill>
                <a:latin typeface="TT25Ct00"/>
              </a:rPr>
              <a:t> </a:t>
            </a:r>
            <a:r>
              <a:rPr lang="en-US" sz="1000" b="0" i="0" u="none" strike="noStrike" baseline="0" dirty="0">
                <a:solidFill>
                  <a:srgbClr val="FFFFFF"/>
                </a:solidFill>
                <a:latin typeface="TT1B3t00"/>
              </a:rPr>
              <a:t>4) Stroke (cerebrovascular disease) (128,932)</a:t>
            </a:r>
          </a:p>
          <a:p>
            <a:pPr algn="l"/>
            <a:r>
              <a:rPr lang="en-US" sz="1000" b="0" i="0" u="none" strike="noStrike" baseline="0" dirty="0">
                <a:solidFill>
                  <a:srgbClr val="8BD1D7"/>
                </a:solidFill>
                <a:latin typeface="TT25Ct00"/>
              </a:rPr>
              <a:t> </a:t>
            </a:r>
            <a:r>
              <a:rPr lang="en-US" sz="1000" b="0" i="0" u="none" strike="noStrike" baseline="0" dirty="0">
                <a:solidFill>
                  <a:srgbClr val="FFFFFF"/>
                </a:solidFill>
                <a:latin typeface="TT1B3t00"/>
              </a:rPr>
              <a:t>5) Accidents (unintentional injuries) (126,438)</a:t>
            </a:r>
          </a:p>
          <a:p>
            <a:pPr algn="l"/>
            <a:r>
              <a:rPr lang="fr-FR" sz="1000" b="0" i="0" u="none" strike="noStrike" baseline="0" dirty="0">
                <a:solidFill>
                  <a:srgbClr val="8BD1D7"/>
                </a:solidFill>
                <a:latin typeface="TT25Ct00"/>
              </a:rPr>
              <a:t> </a:t>
            </a:r>
            <a:r>
              <a:rPr lang="fr-FR" sz="1000" b="0" i="0" u="none" strike="noStrike" baseline="0" dirty="0">
                <a:solidFill>
                  <a:srgbClr val="FFFFFF"/>
                </a:solidFill>
                <a:latin typeface="TT1B3t00"/>
              </a:rPr>
              <a:t>6) </a:t>
            </a:r>
            <a:r>
              <a:rPr lang="fr-FR" sz="1000" b="0" i="0" u="none" strike="noStrike" baseline="0" dirty="0" err="1">
                <a:solidFill>
                  <a:srgbClr val="FFFFFF"/>
                </a:solidFill>
                <a:latin typeface="TT1B3t00"/>
              </a:rPr>
              <a:t>Alzheimer’s</a:t>
            </a:r>
            <a:r>
              <a:rPr lang="fr-FR" sz="1000" b="0" i="0" u="none" strike="noStrike" baseline="0" dirty="0">
                <a:solidFill>
                  <a:srgbClr val="FFFFFF"/>
                </a:solidFill>
                <a:latin typeface="TT1B3t00"/>
              </a:rPr>
              <a:t> </a:t>
            </a:r>
            <a:r>
              <a:rPr lang="fr-FR" sz="1000" b="0" i="0" u="none" strike="noStrike" baseline="0" dirty="0" err="1">
                <a:solidFill>
                  <a:srgbClr val="FFFFFF"/>
                </a:solidFill>
                <a:latin typeface="TT1B3t00"/>
              </a:rPr>
              <a:t>Disease</a:t>
            </a:r>
            <a:r>
              <a:rPr lang="fr-FR" sz="1000" b="0" i="0" u="none" strike="noStrike" baseline="0" dirty="0">
                <a:solidFill>
                  <a:srgbClr val="FFFFFF"/>
                </a:solidFill>
                <a:latin typeface="TT1B3t00"/>
              </a:rPr>
              <a:t> / </a:t>
            </a:r>
            <a:r>
              <a:rPr lang="fr-FR" sz="1000" b="0" i="0" u="none" strike="noStrike" baseline="0" dirty="0" err="1">
                <a:solidFill>
                  <a:srgbClr val="FFFFFF"/>
                </a:solidFill>
                <a:latin typeface="TT1B3t00"/>
              </a:rPr>
              <a:t>Dementia</a:t>
            </a:r>
            <a:r>
              <a:rPr lang="fr-FR" sz="1000" b="0" i="0" u="none" strike="noStrike" baseline="0" dirty="0">
                <a:solidFill>
                  <a:srgbClr val="FFFFFF"/>
                </a:solidFill>
                <a:latin typeface="TT1B3t00"/>
              </a:rPr>
              <a:t> (89,974)</a:t>
            </a:r>
          </a:p>
          <a:p>
            <a:pPr algn="l"/>
            <a:r>
              <a:rPr lang="en-US" sz="1000" b="0" i="0" u="none" strike="noStrike" baseline="0" dirty="0">
                <a:solidFill>
                  <a:srgbClr val="8BD1D7"/>
                </a:solidFill>
                <a:latin typeface="TT25Ct00"/>
              </a:rPr>
              <a:t> </a:t>
            </a:r>
            <a:r>
              <a:rPr lang="en-US" sz="1000" b="0" i="0" u="none" strike="noStrike" baseline="0" dirty="0">
                <a:solidFill>
                  <a:srgbClr val="FFFFFF"/>
                </a:solidFill>
                <a:latin typeface="TT1B3t00"/>
              </a:rPr>
              <a:t>7) Diabetes (73,831)</a:t>
            </a:r>
          </a:p>
          <a:p>
            <a:pPr algn="l"/>
            <a:r>
              <a:rPr lang="en-US" sz="1000" b="0" i="0" u="none" strike="noStrike" baseline="0" dirty="0">
                <a:solidFill>
                  <a:srgbClr val="8BD1D7"/>
                </a:solidFill>
                <a:latin typeface="TT25Ct00"/>
              </a:rPr>
              <a:t> </a:t>
            </a:r>
            <a:r>
              <a:rPr lang="en-US" sz="1000" b="0" i="0" u="none" strike="noStrike" baseline="0" dirty="0">
                <a:solidFill>
                  <a:srgbClr val="FFFFFF"/>
                </a:solidFill>
                <a:latin typeface="TT1B3t00"/>
              </a:rPr>
              <a:t>8) Influenza &amp; Pneumonia (53,826)</a:t>
            </a:r>
          </a:p>
          <a:p>
            <a:pPr algn="l"/>
            <a:r>
              <a:rPr lang="en-US" sz="1000" b="0" i="0" u="none" strike="noStrike" baseline="0" dirty="0">
                <a:solidFill>
                  <a:srgbClr val="8BD1D7"/>
                </a:solidFill>
                <a:latin typeface="TT25Ct00"/>
              </a:rPr>
              <a:t> </a:t>
            </a:r>
            <a:r>
              <a:rPr lang="en-US" sz="1000" b="0" i="0" u="none" strike="noStrike" baseline="0" dirty="0">
                <a:solidFill>
                  <a:srgbClr val="FFFFFF"/>
                </a:solidFill>
                <a:latin typeface="TT1B3t00"/>
              </a:rPr>
              <a:t>9). Nephritis / nephrosis (45,591</a:t>
            </a:r>
          </a:p>
          <a:p>
            <a:pPr algn="l"/>
            <a:r>
              <a:rPr lang="en-US" sz="1000" b="0" i="0" u="none" strike="noStrike" baseline="0" dirty="0">
                <a:solidFill>
                  <a:srgbClr val="FFFFFF"/>
                </a:solidFill>
                <a:latin typeface="TT1B3t00"/>
              </a:rPr>
              <a:t>10) Suicide</a:t>
            </a:r>
            <a:endParaRPr lang="en-US" sz="10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4B1ECA-F424-C74F-8A8D-9218B8D486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5376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400" b="0" i="0" u="none" strike="noStrike" kern="1200" cap="none" spc="0" normalizeH="0" baseline="0" noProof="0" dirty="0">
                <a:ln>
                  <a:noFill/>
                </a:ln>
                <a:solidFill>
                  <a:prstClr val="black"/>
                </a:solidFill>
                <a:effectLst/>
                <a:uLnTx/>
                <a:uFillTx/>
                <a:latin typeface="+mn-lt"/>
                <a:ea typeface="ＭＳ Ｐゴシック" charset="0"/>
              </a:rPr>
              <a:t>But what can you do if you are generally healthy and want to plan for an unexpected catastrophic illness or injury?  Any one of us today could end up in the ICU tonight </a:t>
            </a:r>
          </a:p>
          <a:p>
            <a:r>
              <a:rPr kumimoji="0" lang="en-US" sz="1400" b="0" i="0" u="none" strike="noStrike" kern="1200" cap="none" spc="0" normalizeH="0" baseline="0" noProof="0" dirty="0">
                <a:ln>
                  <a:noFill/>
                </a:ln>
                <a:solidFill>
                  <a:prstClr val="black"/>
                </a:solidFill>
                <a:effectLst/>
                <a:uLnTx/>
                <a:uFillTx/>
                <a:latin typeface="+mn-lt"/>
                <a:ea typeface="ＭＳ Ｐゴシック" charset="0"/>
              </a:rPr>
              <a:t>from an unforeseen accident.  </a:t>
            </a:r>
          </a:p>
          <a:p>
            <a:r>
              <a:rPr kumimoji="0" lang="en-US" sz="1400" b="0" i="0" u="none" strike="noStrike" kern="1200" cap="none" spc="0" normalizeH="0" baseline="0" noProof="0" dirty="0">
                <a:ln>
                  <a:noFill/>
                </a:ln>
                <a:solidFill>
                  <a:prstClr val="black"/>
                </a:solidFill>
                <a:effectLst/>
                <a:uLnTx/>
                <a:uFillTx/>
                <a:latin typeface="+mn-lt"/>
                <a:ea typeface="ＭＳ Ｐゴシック" charset="0"/>
              </a:rPr>
              <a:t>Consider completing an advance directive </a:t>
            </a:r>
            <a:r>
              <a:rPr kumimoji="0" lang="en-US" sz="1400" b="1" i="0" u="none" strike="noStrike" kern="1200" cap="none" spc="0" normalizeH="0" baseline="0" noProof="0" dirty="0">
                <a:ln>
                  <a:noFill/>
                </a:ln>
                <a:solidFill>
                  <a:prstClr val="black"/>
                </a:solidFill>
                <a:effectLst/>
                <a:uLnTx/>
                <a:uFillTx/>
                <a:latin typeface="+mn-lt"/>
                <a:ea typeface="ＭＳ Ｐゴシック" charset="0"/>
              </a:rPr>
              <a:t>to identify your wishes </a:t>
            </a:r>
            <a:r>
              <a:rPr kumimoji="0" lang="en-US" sz="1400" b="0" i="0" u="none" strike="noStrike" kern="1200" cap="none" spc="0" normalizeH="0" baseline="0" noProof="0" dirty="0">
                <a:ln>
                  <a:noFill/>
                </a:ln>
                <a:solidFill>
                  <a:prstClr val="black"/>
                </a:solidFill>
                <a:effectLst/>
                <a:uLnTx/>
                <a:uFillTx/>
                <a:latin typeface="+mn-lt"/>
                <a:ea typeface="ＭＳ Ｐゴシック" charset="0"/>
              </a:rPr>
              <a:t>if you can't speak for yourself due to illness or injury.  It is NOT a doctor’s order --- we’ll talk about the difference in a minute.</a:t>
            </a:r>
          </a:p>
          <a:p>
            <a:endParaRPr kumimoji="0" lang="en-US" sz="1400" b="0" i="1" u="none" strike="noStrike" kern="1200" cap="none" spc="0" normalizeH="0" baseline="0" noProof="0" dirty="0">
              <a:ln>
                <a:noFill/>
              </a:ln>
              <a:solidFill>
                <a:prstClr val="black"/>
              </a:solidFill>
              <a:effectLst/>
              <a:uLnTx/>
              <a:uFillTx/>
              <a:latin typeface="+mn-lt"/>
              <a:ea typeface="ＭＳ Ｐゴシック" charset="0"/>
            </a:endParaRPr>
          </a:p>
          <a:p>
            <a:r>
              <a:rPr kumimoji="0" lang="en-US" sz="1400" b="0" i="1" u="none" strike="noStrike" kern="1200" cap="none" spc="0" normalizeH="0" baseline="0" noProof="0" dirty="0">
                <a:ln>
                  <a:noFill/>
                </a:ln>
                <a:solidFill>
                  <a:prstClr val="black"/>
                </a:solidFill>
                <a:effectLst/>
                <a:uLnTx/>
                <a:uFillTx/>
                <a:latin typeface="+mn-lt"/>
                <a:ea typeface="ＭＳ Ｐゴシック" charset="0"/>
              </a:rPr>
              <a:t>Be aware the  Living Will applies only  when you are sick with a terminal illness or in a persistent vegetative state  and cannot speak for yourself- </a:t>
            </a:r>
            <a:endParaRPr lang="en-US" sz="1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4B1ECA-F424-C74F-8A8D-9218B8D486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7614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dirty="0">
                <a:solidFill>
                  <a:srgbClr val="000000"/>
                </a:solidFill>
                <a:effectLst/>
                <a:latin typeface="Times New Roman" panose="02020603050405020304" pitchFamily="18" charset="0"/>
              </a:rPr>
              <a:t>For example:</a:t>
            </a:r>
          </a:p>
          <a:p>
            <a:r>
              <a:rPr kumimoji="0" lang="en-US" sz="1400" b="1" i="0" u="none" strike="noStrike" kern="1200" cap="none" spc="0" normalizeH="0" baseline="0" noProof="0" dirty="0">
                <a:ln>
                  <a:noFill/>
                </a:ln>
                <a:solidFill>
                  <a:srgbClr val="000000"/>
                </a:solidFill>
                <a:effectLst/>
                <a:uLnTx/>
                <a:uFillTx/>
                <a:latin typeface="+mn-lt"/>
                <a:ea typeface="ＭＳ Ｐゴシック" charset="0"/>
              </a:rPr>
              <a:t>If you had an irreversible brain injury, at what point would you not want to be resuscitated, have a feeding tube or receive antibiotics?</a:t>
            </a:r>
          </a:p>
          <a:p>
            <a:endParaRPr lang="en-US" sz="1400" b="0" i="0" dirty="0">
              <a:solidFill>
                <a:srgbClr val="000000"/>
              </a:solidFill>
              <a:effectLst/>
              <a:latin typeface="Times New Roman" panose="02020603050405020304" pitchFamily="18" charset="0"/>
            </a:endParaRPr>
          </a:p>
          <a:p>
            <a:r>
              <a:rPr lang="en-US" sz="1400" b="1" i="0" dirty="0">
                <a:solidFill>
                  <a:srgbClr val="000000"/>
                </a:solidFill>
                <a:effectLst/>
                <a:latin typeface="Times New Roman" panose="02020603050405020304" pitchFamily="18" charset="0"/>
              </a:rPr>
              <a:t>And</a:t>
            </a:r>
            <a:r>
              <a:rPr lang="en-US" sz="1400" b="1" i="0" baseline="0" dirty="0">
                <a:solidFill>
                  <a:srgbClr val="000000"/>
                </a:solidFill>
                <a:effectLst/>
                <a:latin typeface="Times New Roman" panose="02020603050405020304" pitchFamily="18" charset="0"/>
              </a:rPr>
              <a:t> who would want to be your spokesperson </a:t>
            </a:r>
            <a:r>
              <a:rPr lang="en-US" sz="1400" b="0" i="0" baseline="0" dirty="0">
                <a:solidFill>
                  <a:srgbClr val="000000"/>
                </a:solidFill>
                <a:effectLst/>
                <a:latin typeface="Times New Roman" panose="02020603050405020304" pitchFamily="18" charset="0"/>
              </a:rPr>
              <a:t>to the medical team, if you could not speak for yourself?</a:t>
            </a:r>
          </a:p>
          <a:p>
            <a:endParaRPr lang="en-US" sz="1400" b="0" i="0" baseline="0" dirty="0">
              <a:solidFill>
                <a:srgbClr val="000000"/>
              </a:solidFill>
              <a:effectLst/>
              <a:latin typeface="Times New Roman" panose="02020603050405020304" pitchFamily="18" charset="0"/>
            </a:endParaRPr>
          </a:p>
          <a:p>
            <a:r>
              <a:rPr lang="en-US" sz="1400" b="0" i="0" baseline="0" dirty="0">
                <a:solidFill>
                  <a:srgbClr val="000000"/>
                </a:solidFill>
                <a:effectLst/>
                <a:latin typeface="Times New Roman" panose="02020603050405020304" pitchFamily="18" charset="0"/>
              </a:rPr>
              <a:t>These are questions the Advance Directive can help answer on you behalf.</a:t>
            </a:r>
            <a:endParaRPr lang="en-US" sz="1400" b="0" i="0" dirty="0">
              <a:solidFill>
                <a:srgbClr val="000000"/>
              </a:solidFill>
              <a:effectLst/>
              <a:latin typeface="Times New Roman" panose="02020603050405020304" pitchFamily="18" charset="0"/>
            </a:endParaRPr>
          </a:p>
          <a:p>
            <a:endParaRPr lang="en-US" sz="1400"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4B1ECA-F424-C74F-8A8D-9218B8D486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9380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Living Will documents provides 3 choices</a:t>
            </a:r>
            <a:r>
              <a:rPr lang="en-US" sz="1400" baseline="0" dirty="0"/>
              <a:t> for treatment if </a:t>
            </a:r>
            <a:r>
              <a:rPr kumimoji="0" lang="en-US" sz="1400" b="0" i="1" u="none" strike="noStrike" kern="1200" cap="none" spc="0" normalizeH="0" baseline="0" noProof="0" dirty="0">
                <a:ln>
                  <a:noFill/>
                </a:ln>
                <a:solidFill>
                  <a:prstClr val="black"/>
                </a:solidFill>
                <a:effectLst/>
                <a:uLnTx/>
                <a:uFillTx/>
                <a:latin typeface="+mn-lt"/>
                <a:ea typeface="ＭＳ Ｐゴシック" charset="0"/>
              </a:rPr>
              <a:t>are </a:t>
            </a:r>
            <a:r>
              <a:rPr kumimoji="0" lang="en-US" sz="1400" b="1" i="1" u="none" strike="noStrike" kern="1200" cap="none" spc="0" normalizeH="0" baseline="0" noProof="0" dirty="0">
                <a:ln>
                  <a:noFill/>
                </a:ln>
                <a:solidFill>
                  <a:prstClr val="black"/>
                </a:solidFill>
                <a:effectLst/>
                <a:uLnTx/>
                <a:uFillTx/>
                <a:latin typeface="+mn-lt"/>
                <a:ea typeface="ＭＳ Ｐゴシック" charset="0"/>
              </a:rPr>
              <a:t>sick with a terminal illness or in a  persistent vegetative state and cannot speak for yourself- </a:t>
            </a:r>
          </a:p>
          <a:p>
            <a:endParaRPr kumimoji="0" lang="en-US" sz="1400" b="1" i="1" u="none" strike="noStrike" kern="1200" cap="none" spc="0" normalizeH="0" baseline="0" noProof="0" dirty="0">
              <a:ln>
                <a:noFill/>
              </a:ln>
              <a:solidFill>
                <a:prstClr val="black"/>
              </a:solidFill>
              <a:effectLst/>
              <a:uLnTx/>
              <a:uFillTx/>
              <a:latin typeface="+mn-lt"/>
              <a:ea typeface="ＭＳ Ｐゴシック" charset="0"/>
            </a:endParaRPr>
          </a:p>
          <a:p>
            <a:r>
              <a:rPr kumimoji="0" lang="en-US" sz="1400" b="1" i="1" u="none" strike="noStrike" kern="1200" cap="none" spc="0" normalizeH="0" baseline="0" noProof="0" dirty="0">
                <a:ln>
                  <a:noFill/>
                </a:ln>
                <a:solidFill>
                  <a:prstClr val="black"/>
                </a:solidFill>
                <a:effectLst/>
                <a:uLnTx/>
                <a:uFillTx/>
                <a:latin typeface="+mn-lt"/>
                <a:ea typeface="ＭＳ Ｐゴシック" charset="0"/>
              </a:rPr>
              <a:t>Remember this is </a:t>
            </a:r>
            <a:r>
              <a:rPr kumimoji="0" lang="en-US" sz="1400" b="1" i="1" u="sng" strike="noStrike" kern="1200" cap="none" spc="0" normalizeH="0" baseline="0" noProof="0" dirty="0">
                <a:ln>
                  <a:noFill/>
                </a:ln>
                <a:solidFill>
                  <a:prstClr val="black"/>
                </a:solidFill>
                <a:effectLst/>
                <a:uLnTx/>
                <a:uFillTx/>
                <a:latin typeface="+mn-lt"/>
                <a:ea typeface="ＭＳ Ｐゴシック" charset="0"/>
              </a:rPr>
              <a:t>a statement of your wishes only</a:t>
            </a:r>
            <a:r>
              <a:rPr kumimoji="0" lang="en-US" sz="1400" b="1" i="1" u="none" strike="noStrike" kern="1200" cap="none" spc="0" normalizeH="0" baseline="0" noProof="0" dirty="0">
                <a:ln>
                  <a:noFill/>
                </a:ln>
                <a:solidFill>
                  <a:prstClr val="black"/>
                </a:solidFill>
                <a:effectLst/>
                <a:uLnTx/>
                <a:uFillTx/>
                <a:latin typeface="+mn-lt"/>
                <a:ea typeface="ＭＳ Ｐゴシック" charset="0"/>
              </a:rPr>
              <a:t>– A doctor’s order is necessary for these wishes to be put into action by medical personal.</a:t>
            </a:r>
            <a:endParaRPr lang="en-US" sz="1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4B1ECA-F424-C74F-8A8D-9218B8D4867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4996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endParaRPr kumimoji="0" lang="en-US" sz="2400" b="0" i="0" u="none" strike="noStrike" kern="1200" cap="none" spc="0" normalizeH="0" baseline="0" noProof="0" dirty="0">
              <a:ln>
                <a:noFill/>
              </a:ln>
              <a:solidFill>
                <a:prstClr val="black"/>
              </a:solidFill>
              <a:effectLst/>
              <a:uLnTx/>
              <a:uFillTx/>
              <a:latin typeface="+mn-lt"/>
              <a:ea typeface="ＭＳ Ｐゴシック" charset="0"/>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ＭＳ Ｐゴシック" charset="0"/>
              </a:rPr>
              <a:t>With aggressive treatment </a:t>
            </a:r>
            <a:r>
              <a:rPr kumimoji="0" lang="en-US" sz="1400" b="1" i="0" u="none" strike="noStrike" kern="1200" cap="none" spc="0" normalizeH="0" baseline="0" noProof="0" dirty="0">
                <a:ln>
                  <a:noFill/>
                </a:ln>
                <a:solidFill>
                  <a:prstClr val="black"/>
                </a:solidFill>
                <a:effectLst/>
                <a:uLnTx/>
                <a:uFillTx/>
                <a:latin typeface="+mn-lt"/>
                <a:ea typeface="ＭＳ Ｐゴシック" charset="0"/>
              </a:rPr>
              <a:t>All available medical care will be provided including resuscitation, life support machines to breath for you, dialysis if your kidney’s fail</a:t>
            </a:r>
          </a:p>
          <a:p>
            <a:pPr marL="0" marR="0" lvl="0" indent="0" algn="l" defTabSz="457200" rtl="0" eaLnBrk="1" fontAlgn="base" latinLnBrk="0" hangingPunct="1">
              <a:lnSpc>
                <a:spcPct val="100000"/>
              </a:lnSpc>
              <a:spcBef>
                <a:spcPct val="3000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n-lt"/>
              <a:ea typeface="ＭＳ Ｐゴシック" charset="0"/>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ＭＳ Ｐゴシック" charset="0"/>
              </a:rPr>
              <a:t> Example:  If you are just diagnosed with diabetes you many wish to mark aggressive treatment and then later if you experience kidney fail </a:t>
            </a:r>
          </a:p>
          <a:p>
            <a:pPr marL="0" marR="0" lvl="0" indent="0" algn="l" defTabSz="457200" rtl="0" eaLnBrk="1" fontAlgn="base" latinLnBrk="0" hangingPunct="1">
              <a:lnSpc>
                <a:spcPct val="100000"/>
              </a:lnSpc>
              <a:spcBef>
                <a:spcPct val="3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ＭＳ Ｐゴシック" charset="0"/>
              </a:rPr>
              <a:t>This decision may be based on your current healthcare you may choose to change the form to limited or comfort care. </a:t>
            </a:r>
          </a:p>
          <a:p>
            <a:pPr marL="0" marR="0" lvl="0" indent="0" algn="l" defTabSz="457200" rtl="0" eaLnBrk="1" fontAlgn="base" latinLnBrk="0" hangingPunct="1">
              <a:lnSpc>
                <a:spcPct val="100000"/>
              </a:lnSpc>
              <a:spcBef>
                <a:spcPct val="3000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n-lt"/>
              <a:ea typeface="ＭＳ Ｐゴシック" charset="0"/>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ＭＳ Ｐゴシック" charset="0"/>
              </a:rPr>
              <a:t>Recognize  Testing can be painful or uncomfortable and depending on the course of your illness, you may or may not want to do this</a:t>
            </a:r>
          </a:p>
          <a:p>
            <a:pPr marL="0" marR="0" lvl="0" indent="0" algn="l" defTabSz="457200" rtl="0" eaLnBrk="1" fontAlgn="base" latinLnBrk="0" hangingPunct="1">
              <a:lnSpc>
                <a:spcPct val="100000"/>
              </a:lnSpc>
              <a:spcBef>
                <a:spcPct val="3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ＭＳ Ｐゴシック" charset="0"/>
              </a:rPr>
              <a:t>Consider – if you have an x-ray, CT what do you want to happen with the results?   Example:  If more cancer is found on a CT do you want radiation?  Chemo?  Surgery?</a:t>
            </a:r>
          </a:p>
          <a:p>
            <a:pPr marL="0" marR="0" lvl="0" indent="0" algn="l" defTabSz="457200" rtl="0" eaLnBrk="1" fontAlgn="base" latinLnBrk="0" hangingPunct="1">
              <a:lnSpc>
                <a:spcPct val="100000"/>
              </a:lnSpc>
              <a:spcBef>
                <a:spcPct val="3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ＭＳ Ｐゴシック" charset="0"/>
              </a:rPr>
              <a:t>If you know you DO NOT want those interventions, why get the test?</a:t>
            </a:r>
          </a:p>
          <a:p>
            <a:endParaRPr lang="en-US" sz="1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4B1ECA-F424-C74F-8A8D-9218B8D486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582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4242050C-ABD0-44CD-8617-D0C4793348C5}"/>
              </a:ext>
            </a:extLst>
          </p:cNvPr>
          <p:cNvSpPr>
            <a:spLocks/>
          </p:cNvSpPr>
          <p:nvPr/>
        </p:nvSpPr>
        <p:spPr bwMode="auto">
          <a:xfrm>
            <a:off x="0" y="4324351"/>
            <a:ext cx="174413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6CF2726D-6894-4289-8347-765C282CB601}"/>
              </a:ext>
            </a:extLst>
          </p:cNvPr>
          <p:cNvSpPr>
            <a:spLocks noGrp="1"/>
          </p:cNvSpPr>
          <p:nvPr>
            <p:ph type="dt" sz="half" idx="10"/>
          </p:nvPr>
        </p:nvSpPr>
        <p:spPr/>
        <p:txBody>
          <a:bodyPr/>
          <a:lstStyle>
            <a:lvl1pPr>
              <a:defRPr/>
            </a:lvl1pPr>
          </a:lstStyle>
          <a:p>
            <a:pPr>
              <a:defRPr/>
            </a:pPr>
            <a:fld id="{833C94D0-062E-40A4-B8C3-67E359DB387E}" type="datetimeFigureOut">
              <a:rPr lang="en-US"/>
              <a:pPr>
                <a:defRPr/>
              </a:pPr>
              <a:t>10/26/2018</a:t>
            </a:fld>
            <a:endParaRPr lang="en-US"/>
          </a:p>
        </p:txBody>
      </p:sp>
      <p:sp>
        <p:nvSpPr>
          <p:cNvPr id="6" name="Footer Placeholder 4">
            <a:extLst>
              <a:ext uri="{FF2B5EF4-FFF2-40B4-BE49-F238E27FC236}">
                <a16:creationId xmlns:a16="http://schemas.microsoft.com/office/drawing/2014/main" id="{3D9D17D3-A93C-4127-B2FB-1B2048EBA4C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B257671-3425-434E-AEA6-F708A525A43B}"/>
              </a:ext>
            </a:extLst>
          </p:cNvPr>
          <p:cNvSpPr>
            <a:spLocks noGrp="1"/>
          </p:cNvSpPr>
          <p:nvPr>
            <p:ph type="sldNum" sz="quarter" idx="12"/>
          </p:nvPr>
        </p:nvSpPr>
        <p:spPr>
          <a:xfrm>
            <a:off x="531285" y="4529139"/>
            <a:ext cx="781049" cy="365125"/>
          </a:xfrm>
        </p:spPr>
        <p:txBody>
          <a:bodyPr/>
          <a:lstStyle>
            <a:lvl1pPr>
              <a:defRPr/>
            </a:lvl1pPr>
          </a:lstStyle>
          <a:p>
            <a:pPr>
              <a:defRPr/>
            </a:pPr>
            <a:fld id="{D3B8B572-BDEE-4D1A-B86D-BE9F9C2EA7EF}" type="slidenum">
              <a:rPr lang="en-US"/>
              <a:pPr>
                <a:defRPr/>
              </a:pPr>
              <a:t>‹#›</a:t>
            </a:fld>
            <a:endParaRPr lang="en-US"/>
          </a:p>
        </p:txBody>
      </p:sp>
    </p:spTree>
    <p:extLst>
      <p:ext uri="{BB962C8B-B14F-4D97-AF65-F5344CB8AC3E}">
        <p14:creationId xmlns:p14="http://schemas.microsoft.com/office/powerpoint/2010/main" val="962292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56EBEA05-4B1B-4875-8C12-7AFE985EC25D}"/>
              </a:ext>
            </a:extLst>
          </p:cNvPr>
          <p:cNvSpPr>
            <a:spLocks/>
          </p:cNvSpPr>
          <p:nvPr/>
        </p:nvSpPr>
        <p:spPr bwMode="auto">
          <a:xfrm flipV="1">
            <a:off x="-4233" y="3178175"/>
            <a:ext cx="1589617"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en-US"/>
              <a:t>Click to edit Master title style</a:t>
            </a:r>
            <a:endParaRPr lang="en-US" dirty="0"/>
          </a:p>
        </p:txBody>
      </p:sp>
      <p:sp>
        <p:nvSpPr>
          <p:cNvPr id="3" name="Text Placeholder 2"/>
          <p:cNvSpPr>
            <a:spLocks noGrp="1"/>
          </p:cNvSpPr>
          <p:nvPr>
            <p:ph type="body" idx="1"/>
          </p:nvPr>
        </p:nvSpPr>
        <p:spPr>
          <a:xfrm>
            <a:off x="2589214" y="4354046"/>
            <a:ext cx="8915399" cy="1555864"/>
          </a:xfrm>
        </p:spPr>
        <p:txBody>
          <a:bodyPr anchor="ct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5" name="Date Placeholder 3">
            <a:extLst>
              <a:ext uri="{FF2B5EF4-FFF2-40B4-BE49-F238E27FC236}">
                <a16:creationId xmlns:a16="http://schemas.microsoft.com/office/drawing/2014/main" id="{97B70BE4-8249-42D9-A615-C3564339C1E1}"/>
              </a:ext>
            </a:extLst>
          </p:cNvPr>
          <p:cNvSpPr>
            <a:spLocks noGrp="1"/>
          </p:cNvSpPr>
          <p:nvPr>
            <p:ph type="dt" sz="half" idx="10"/>
          </p:nvPr>
        </p:nvSpPr>
        <p:spPr/>
        <p:txBody>
          <a:bodyPr/>
          <a:lstStyle>
            <a:lvl1pPr>
              <a:defRPr/>
            </a:lvl1pPr>
          </a:lstStyle>
          <a:p>
            <a:pPr>
              <a:defRPr/>
            </a:pPr>
            <a:fld id="{E0D235AE-16B2-4444-BF2B-14A0D524AC5B}" type="datetimeFigureOut">
              <a:rPr lang="en-US"/>
              <a:pPr>
                <a:defRPr/>
              </a:pPr>
              <a:t>10/26/2018</a:t>
            </a:fld>
            <a:endParaRPr lang="en-US"/>
          </a:p>
        </p:txBody>
      </p:sp>
      <p:sp>
        <p:nvSpPr>
          <p:cNvPr id="6" name="Footer Placeholder 4">
            <a:extLst>
              <a:ext uri="{FF2B5EF4-FFF2-40B4-BE49-F238E27FC236}">
                <a16:creationId xmlns:a16="http://schemas.microsoft.com/office/drawing/2014/main" id="{0D23F1C8-FD88-4613-8B5D-AA1441BB916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BC64B62-BB6D-4EDE-88F7-B59258BA6C59}"/>
              </a:ext>
            </a:extLst>
          </p:cNvPr>
          <p:cNvSpPr>
            <a:spLocks noGrp="1"/>
          </p:cNvSpPr>
          <p:nvPr>
            <p:ph type="sldNum" sz="quarter" idx="12"/>
          </p:nvPr>
        </p:nvSpPr>
        <p:spPr>
          <a:xfrm>
            <a:off x="531285" y="3244851"/>
            <a:ext cx="781049" cy="365125"/>
          </a:xfrm>
        </p:spPr>
        <p:txBody>
          <a:bodyPr/>
          <a:lstStyle>
            <a:lvl1pPr>
              <a:defRPr/>
            </a:lvl1pPr>
          </a:lstStyle>
          <a:p>
            <a:pPr>
              <a:defRPr/>
            </a:pPr>
            <a:fld id="{465C8FF9-33D0-4DA3-B891-201BD45B2DA1}" type="slidenum">
              <a:rPr lang="en-US"/>
              <a:pPr>
                <a:defRPr/>
              </a:pPr>
              <a:t>‹#›</a:t>
            </a:fld>
            <a:endParaRPr lang="en-US"/>
          </a:p>
        </p:txBody>
      </p:sp>
    </p:spTree>
    <p:extLst>
      <p:ext uri="{BB962C8B-B14F-4D97-AF65-F5344CB8AC3E}">
        <p14:creationId xmlns:p14="http://schemas.microsoft.com/office/powerpoint/2010/main" val="2482903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F57FA70-4BA7-4F7F-A8D4-8B6C9A4451A2}"/>
              </a:ext>
            </a:extLst>
          </p:cNvPr>
          <p:cNvSpPr>
            <a:spLocks/>
          </p:cNvSpPr>
          <p:nvPr/>
        </p:nvSpPr>
        <p:spPr bwMode="auto">
          <a:xfrm flipV="1">
            <a:off x="-4233" y="3178175"/>
            <a:ext cx="1589617"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 name="TextBox 36">
            <a:extLst>
              <a:ext uri="{FF2B5EF4-FFF2-40B4-BE49-F238E27FC236}">
                <a16:creationId xmlns:a16="http://schemas.microsoft.com/office/drawing/2014/main" id="{2CC8C2A3-B2B5-4661-AC04-376724646BCE}"/>
              </a:ext>
            </a:extLst>
          </p:cNvPr>
          <p:cNvSpPr txBox="1">
            <a:spLocks noChangeArrowheads="1"/>
          </p:cNvSpPr>
          <p:nvPr/>
        </p:nvSpPr>
        <p:spPr bwMode="auto">
          <a:xfrm>
            <a:off x="2468033"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r>
              <a:rPr lang="en-US" altLang="en-US" sz="6000">
                <a:solidFill>
                  <a:schemeClr val="accent1"/>
                </a:solidFill>
                <a:latin typeface="Arial" panose="020B0604020202020204" pitchFamily="34" charset="0"/>
              </a:rPr>
              <a:t>“</a:t>
            </a:r>
          </a:p>
        </p:txBody>
      </p:sp>
      <p:sp>
        <p:nvSpPr>
          <p:cNvPr id="7" name="TextBox 37">
            <a:extLst>
              <a:ext uri="{FF2B5EF4-FFF2-40B4-BE49-F238E27FC236}">
                <a16:creationId xmlns:a16="http://schemas.microsoft.com/office/drawing/2014/main" id="{010C8BB4-0D1A-479E-8B1E-5410C48CD8D5}"/>
              </a:ext>
            </a:extLst>
          </p:cNvPr>
          <p:cNvSpPr txBox="1">
            <a:spLocks noChangeArrowheads="1"/>
          </p:cNvSpPr>
          <p:nvPr/>
        </p:nvSpPr>
        <p:spPr bwMode="auto">
          <a:xfrm>
            <a:off x="11114617"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r>
              <a:rPr lang="en-US" altLang="en-US" sz="6000">
                <a:solidFill>
                  <a:schemeClr val="accent1"/>
                </a:solidFill>
                <a:latin typeface="Arial" panose="020B0604020202020204" pitchFamily="34" charset="0"/>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2589214" y="4354046"/>
            <a:ext cx="8915399" cy="1555864"/>
          </a:xfrm>
        </p:spPr>
        <p:txBody>
          <a:bodyPr anchor="ct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8" name="Date Placeholder 3">
            <a:extLst>
              <a:ext uri="{FF2B5EF4-FFF2-40B4-BE49-F238E27FC236}">
                <a16:creationId xmlns:a16="http://schemas.microsoft.com/office/drawing/2014/main" id="{358AC65A-82B5-4254-A718-AAB0B3C93377}"/>
              </a:ext>
            </a:extLst>
          </p:cNvPr>
          <p:cNvSpPr>
            <a:spLocks noGrp="1"/>
          </p:cNvSpPr>
          <p:nvPr>
            <p:ph type="dt" sz="half" idx="14"/>
          </p:nvPr>
        </p:nvSpPr>
        <p:spPr/>
        <p:txBody>
          <a:bodyPr/>
          <a:lstStyle>
            <a:lvl1pPr>
              <a:defRPr/>
            </a:lvl1pPr>
          </a:lstStyle>
          <a:p>
            <a:pPr>
              <a:defRPr/>
            </a:pPr>
            <a:fld id="{37067347-3AAD-42C8-9E30-8DA9F813EA46}" type="datetimeFigureOut">
              <a:rPr lang="en-US"/>
              <a:pPr>
                <a:defRPr/>
              </a:pPr>
              <a:t>10/26/2018</a:t>
            </a:fld>
            <a:endParaRPr lang="en-US"/>
          </a:p>
        </p:txBody>
      </p:sp>
      <p:sp>
        <p:nvSpPr>
          <p:cNvPr id="9" name="Footer Placeholder 4">
            <a:extLst>
              <a:ext uri="{FF2B5EF4-FFF2-40B4-BE49-F238E27FC236}">
                <a16:creationId xmlns:a16="http://schemas.microsoft.com/office/drawing/2014/main" id="{5C37ADA3-FF87-49D0-9DA4-A333CAC4C617}"/>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65D67F0E-3455-4242-9974-689206B69C3F}"/>
              </a:ext>
            </a:extLst>
          </p:cNvPr>
          <p:cNvSpPr>
            <a:spLocks noGrp="1"/>
          </p:cNvSpPr>
          <p:nvPr>
            <p:ph type="sldNum" sz="quarter" idx="16"/>
          </p:nvPr>
        </p:nvSpPr>
        <p:spPr>
          <a:xfrm>
            <a:off x="531285" y="3244851"/>
            <a:ext cx="781049" cy="365125"/>
          </a:xfrm>
        </p:spPr>
        <p:txBody>
          <a:bodyPr/>
          <a:lstStyle>
            <a:lvl1pPr>
              <a:defRPr/>
            </a:lvl1pPr>
          </a:lstStyle>
          <a:p>
            <a:pPr>
              <a:defRPr/>
            </a:pPr>
            <a:fld id="{63766C7C-52C9-47E8-9083-284E79126552}" type="slidenum">
              <a:rPr lang="en-US"/>
              <a:pPr>
                <a:defRPr/>
              </a:pPr>
              <a:t>‹#›</a:t>
            </a:fld>
            <a:endParaRPr lang="en-US"/>
          </a:p>
        </p:txBody>
      </p:sp>
    </p:spTree>
    <p:extLst>
      <p:ext uri="{BB962C8B-B14F-4D97-AF65-F5344CB8AC3E}">
        <p14:creationId xmlns:p14="http://schemas.microsoft.com/office/powerpoint/2010/main" val="1402396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B41A2339-BB46-4E03-9246-543ADD617447}"/>
              </a:ext>
            </a:extLst>
          </p:cNvPr>
          <p:cNvSpPr>
            <a:spLocks/>
          </p:cNvSpPr>
          <p:nvPr/>
        </p:nvSpPr>
        <p:spPr bwMode="auto">
          <a:xfrm flipV="1">
            <a:off x="-4233" y="4911725"/>
            <a:ext cx="1589617"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a:lstStyle>
            <a:lvl1pPr>
              <a:buNone/>
              <a:defRPr lang="en-US">
                <a:solidFill>
                  <a:schemeClr val="tx1">
                    <a:lumMod val="65000"/>
                    <a:lumOff val="35000"/>
                  </a:schemeClr>
                </a:solidFill>
              </a:defRPr>
            </a:lvl1pPr>
          </a:lstStyle>
          <a:p>
            <a:pPr lvl="0"/>
            <a:r>
              <a:rPr lang="en-US"/>
              <a:t>Edit Master text styles</a:t>
            </a:r>
          </a:p>
        </p:txBody>
      </p:sp>
      <p:sp>
        <p:nvSpPr>
          <p:cNvPr id="6" name="Date Placeholder 4">
            <a:extLst>
              <a:ext uri="{FF2B5EF4-FFF2-40B4-BE49-F238E27FC236}">
                <a16:creationId xmlns:a16="http://schemas.microsoft.com/office/drawing/2014/main" id="{0AF5DABB-D06E-4370-8D31-B67955F105E2}"/>
              </a:ext>
            </a:extLst>
          </p:cNvPr>
          <p:cNvSpPr>
            <a:spLocks noGrp="1"/>
          </p:cNvSpPr>
          <p:nvPr>
            <p:ph type="dt" sz="half" idx="10"/>
          </p:nvPr>
        </p:nvSpPr>
        <p:spPr/>
        <p:txBody>
          <a:bodyPr/>
          <a:lstStyle>
            <a:lvl1pPr>
              <a:defRPr/>
            </a:lvl1pPr>
          </a:lstStyle>
          <a:p>
            <a:pPr>
              <a:defRPr/>
            </a:pPr>
            <a:fld id="{A03AB37C-0EA3-4634-A84F-D566FD2D320A}" type="datetimeFigureOut">
              <a:rPr lang="en-US"/>
              <a:pPr>
                <a:defRPr/>
              </a:pPr>
              <a:t>10/26/2018</a:t>
            </a:fld>
            <a:endParaRPr lang="en-US"/>
          </a:p>
        </p:txBody>
      </p:sp>
      <p:sp>
        <p:nvSpPr>
          <p:cNvPr id="7" name="Footer Placeholder 5">
            <a:extLst>
              <a:ext uri="{FF2B5EF4-FFF2-40B4-BE49-F238E27FC236}">
                <a16:creationId xmlns:a16="http://schemas.microsoft.com/office/drawing/2014/main" id="{49D87A97-76A7-4014-ABBD-165BC13192E2}"/>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5126C7DB-5E58-4117-AD0F-C46FEA484F1D}"/>
              </a:ext>
            </a:extLst>
          </p:cNvPr>
          <p:cNvSpPr>
            <a:spLocks noGrp="1"/>
          </p:cNvSpPr>
          <p:nvPr>
            <p:ph type="sldNum" sz="quarter" idx="12"/>
          </p:nvPr>
        </p:nvSpPr>
        <p:spPr>
          <a:xfrm>
            <a:off x="531285" y="4983164"/>
            <a:ext cx="781049" cy="365125"/>
          </a:xfrm>
        </p:spPr>
        <p:txBody>
          <a:bodyPr/>
          <a:lstStyle>
            <a:lvl1pPr>
              <a:defRPr/>
            </a:lvl1pPr>
          </a:lstStyle>
          <a:p>
            <a:pPr>
              <a:defRPr/>
            </a:pPr>
            <a:fld id="{CBDE80BB-27A5-496E-8231-2402B1812327}" type="slidenum">
              <a:rPr lang="en-US"/>
              <a:pPr>
                <a:defRPr/>
              </a:pPr>
              <a:t>‹#›</a:t>
            </a:fld>
            <a:endParaRPr lang="en-US"/>
          </a:p>
        </p:txBody>
      </p:sp>
    </p:spTree>
    <p:extLst>
      <p:ext uri="{BB962C8B-B14F-4D97-AF65-F5344CB8AC3E}">
        <p14:creationId xmlns:p14="http://schemas.microsoft.com/office/powerpoint/2010/main" val="1736516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7E2C035C-2F9A-4414-9391-562B3E9C99D3}"/>
              </a:ext>
            </a:extLst>
          </p:cNvPr>
          <p:cNvSpPr>
            <a:spLocks/>
          </p:cNvSpPr>
          <p:nvPr/>
        </p:nvSpPr>
        <p:spPr bwMode="auto">
          <a:xfrm flipV="1">
            <a:off x="-4233" y="4911725"/>
            <a:ext cx="1589617"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 name="TextBox 36">
            <a:extLst>
              <a:ext uri="{FF2B5EF4-FFF2-40B4-BE49-F238E27FC236}">
                <a16:creationId xmlns:a16="http://schemas.microsoft.com/office/drawing/2014/main" id="{917015C8-07BE-4462-815D-81DF0F4388F6}"/>
              </a:ext>
            </a:extLst>
          </p:cNvPr>
          <p:cNvSpPr txBox="1">
            <a:spLocks noChangeArrowheads="1"/>
          </p:cNvSpPr>
          <p:nvPr/>
        </p:nvSpPr>
        <p:spPr bwMode="auto">
          <a:xfrm>
            <a:off x="2468033"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r>
              <a:rPr lang="en-US" altLang="en-US" sz="6000">
                <a:solidFill>
                  <a:schemeClr val="accent1"/>
                </a:solidFill>
                <a:latin typeface="Arial" panose="020B0604020202020204" pitchFamily="34" charset="0"/>
              </a:rPr>
              <a:t>“</a:t>
            </a:r>
          </a:p>
        </p:txBody>
      </p:sp>
      <p:sp>
        <p:nvSpPr>
          <p:cNvPr id="7" name="TextBox 37">
            <a:extLst>
              <a:ext uri="{FF2B5EF4-FFF2-40B4-BE49-F238E27FC236}">
                <a16:creationId xmlns:a16="http://schemas.microsoft.com/office/drawing/2014/main" id="{27574CE1-5753-43F3-AC37-BC5D06E86D30}"/>
              </a:ext>
            </a:extLst>
          </p:cNvPr>
          <p:cNvSpPr txBox="1">
            <a:spLocks noChangeArrowheads="1"/>
          </p:cNvSpPr>
          <p:nvPr/>
        </p:nvSpPr>
        <p:spPr bwMode="auto">
          <a:xfrm>
            <a:off x="11114617"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r>
              <a:rPr lang="en-US" altLang="en-US" sz="6000">
                <a:solidFill>
                  <a:schemeClr val="accent1"/>
                </a:solidFill>
                <a:latin typeface="Arial" panose="020B0604020202020204" pitchFamily="34" charset="0"/>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a:lstStyle>
            <a:lvl1pPr>
              <a:buNone/>
              <a:defRPr lang="en-US">
                <a:solidFill>
                  <a:schemeClr val="tx1">
                    <a:lumMod val="65000"/>
                    <a:lumOff val="35000"/>
                  </a:schemeClr>
                </a:solidFill>
              </a:defRPr>
            </a:lvl1pPr>
          </a:lstStyle>
          <a:p>
            <a:pPr lvl="0"/>
            <a:r>
              <a:rPr lang="en-US"/>
              <a:t>Edit Master text styles</a:t>
            </a:r>
          </a:p>
        </p:txBody>
      </p:sp>
      <p:sp>
        <p:nvSpPr>
          <p:cNvPr id="8" name="Date Placeholder 4">
            <a:extLst>
              <a:ext uri="{FF2B5EF4-FFF2-40B4-BE49-F238E27FC236}">
                <a16:creationId xmlns:a16="http://schemas.microsoft.com/office/drawing/2014/main" id="{5C91589A-8940-402B-AB57-D40B99DB25BD}"/>
              </a:ext>
            </a:extLst>
          </p:cNvPr>
          <p:cNvSpPr>
            <a:spLocks noGrp="1"/>
          </p:cNvSpPr>
          <p:nvPr>
            <p:ph type="dt" sz="half" idx="14"/>
          </p:nvPr>
        </p:nvSpPr>
        <p:spPr/>
        <p:txBody>
          <a:bodyPr/>
          <a:lstStyle>
            <a:lvl1pPr>
              <a:defRPr/>
            </a:lvl1pPr>
          </a:lstStyle>
          <a:p>
            <a:pPr>
              <a:defRPr/>
            </a:pPr>
            <a:fld id="{AE3F58B7-15BD-48B2-832E-98F6A84A2BB8}" type="datetimeFigureOut">
              <a:rPr lang="en-US"/>
              <a:pPr>
                <a:defRPr/>
              </a:pPr>
              <a:t>10/26/2018</a:t>
            </a:fld>
            <a:endParaRPr lang="en-US"/>
          </a:p>
        </p:txBody>
      </p:sp>
      <p:sp>
        <p:nvSpPr>
          <p:cNvPr id="9" name="Footer Placeholder 5">
            <a:extLst>
              <a:ext uri="{FF2B5EF4-FFF2-40B4-BE49-F238E27FC236}">
                <a16:creationId xmlns:a16="http://schemas.microsoft.com/office/drawing/2014/main" id="{E148ABA2-C709-4168-9E64-F8E9D5197066}"/>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FD585D99-CB2B-4CA7-9A12-29F24090EF0F}"/>
              </a:ext>
            </a:extLst>
          </p:cNvPr>
          <p:cNvSpPr>
            <a:spLocks noGrp="1"/>
          </p:cNvSpPr>
          <p:nvPr>
            <p:ph type="sldNum" sz="quarter" idx="16"/>
          </p:nvPr>
        </p:nvSpPr>
        <p:spPr>
          <a:xfrm>
            <a:off x="531285" y="4983164"/>
            <a:ext cx="781049" cy="365125"/>
          </a:xfrm>
        </p:spPr>
        <p:txBody>
          <a:bodyPr/>
          <a:lstStyle>
            <a:lvl1pPr>
              <a:defRPr/>
            </a:lvl1pPr>
          </a:lstStyle>
          <a:p>
            <a:pPr>
              <a:defRPr/>
            </a:pPr>
            <a:fld id="{1A69545C-640B-4CF6-9C80-0F0A91D9B94A}" type="slidenum">
              <a:rPr lang="en-US"/>
              <a:pPr>
                <a:defRPr/>
              </a:pPr>
              <a:t>‹#›</a:t>
            </a:fld>
            <a:endParaRPr lang="en-US"/>
          </a:p>
        </p:txBody>
      </p:sp>
    </p:spTree>
    <p:extLst>
      <p:ext uri="{BB962C8B-B14F-4D97-AF65-F5344CB8AC3E}">
        <p14:creationId xmlns:p14="http://schemas.microsoft.com/office/powerpoint/2010/main" val="2690267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9C00062B-24AA-40FF-A184-19603798A5B1}"/>
              </a:ext>
            </a:extLst>
          </p:cNvPr>
          <p:cNvSpPr>
            <a:spLocks/>
          </p:cNvSpPr>
          <p:nvPr/>
        </p:nvSpPr>
        <p:spPr bwMode="auto">
          <a:xfrm flipV="1">
            <a:off x="-4233" y="4911725"/>
            <a:ext cx="1589617"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a:lstStyle>
            <a:lvl1pPr>
              <a:buNone/>
              <a:defRPr lang="en-US">
                <a:solidFill>
                  <a:schemeClr val="tx1">
                    <a:lumMod val="65000"/>
                    <a:lumOff val="35000"/>
                  </a:schemeClr>
                </a:solidFill>
              </a:defRPr>
            </a:lvl1pPr>
          </a:lstStyle>
          <a:p>
            <a:pPr lvl="0"/>
            <a:r>
              <a:rPr lang="en-US"/>
              <a:t>Edit Master text styles</a:t>
            </a:r>
          </a:p>
        </p:txBody>
      </p:sp>
      <p:sp>
        <p:nvSpPr>
          <p:cNvPr id="6" name="Date Placeholder 4">
            <a:extLst>
              <a:ext uri="{FF2B5EF4-FFF2-40B4-BE49-F238E27FC236}">
                <a16:creationId xmlns:a16="http://schemas.microsoft.com/office/drawing/2014/main" id="{513697A0-B9F9-45A8-B507-FA2A115357FC}"/>
              </a:ext>
            </a:extLst>
          </p:cNvPr>
          <p:cNvSpPr>
            <a:spLocks noGrp="1"/>
          </p:cNvSpPr>
          <p:nvPr>
            <p:ph type="dt" sz="half" idx="14"/>
          </p:nvPr>
        </p:nvSpPr>
        <p:spPr/>
        <p:txBody>
          <a:bodyPr/>
          <a:lstStyle>
            <a:lvl1pPr>
              <a:defRPr/>
            </a:lvl1pPr>
          </a:lstStyle>
          <a:p>
            <a:pPr>
              <a:defRPr/>
            </a:pPr>
            <a:fld id="{3234EB80-6C9E-4A88-B184-7C11E57CE65C}" type="datetimeFigureOut">
              <a:rPr lang="en-US"/>
              <a:pPr>
                <a:defRPr/>
              </a:pPr>
              <a:t>10/26/2018</a:t>
            </a:fld>
            <a:endParaRPr lang="en-US"/>
          </a:p>
        </p:txBody>
      </p:sp>
      <p:sp>
        <p:nvSpPr>
          <p:cNvPr id="7" name="Footer Placeholder 5">
            <a:extLst>
              <a:ext uri="{FF2B5EF4-FFF2-40B4-BE49-F238E27FC236}">
                <a16:creationId xmlns:a16="http://schemas.microsoft.com/office/drawing/2014/main" id="{C6294320-9DEA-4D90-BFBC-60F5A5534097}"/>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DC1754F7-9F50-4B35-95EB-6F479C332775}"/>
              </a:ext>
            </a:extLst>
          </p:cNvPr>
          <p:cNvSpPr>
            <a:spLocks noGrp="1"/>
          </p:cNvSpPr>
          <p:nvPr>
            <p:ph type="sldNum" sz="quarter" idx="16"/>
          </p:nvPr>
        </p:nvSpPr>
        <p:spPr>
          <a:xfrm>
            <a:off x="531285" y="4983164"/>
            <a:ext cx="781049" cy="365125"/>
          </a:xfrm>
        </p:spPr>
        <p:txBody>
          <a:bodyPr/>
          <a:lstStyle>
            <a:lvl1pPr>
              <a:defRPr/>
            </a:lvl1pPr>
          </a:lstStyle>
          <a:p>
            <a:pPr>
              <a:defRPr/>
            </a:pPr>
            <a:fld id="{D56ACF1F-52BC-47BF-9D64-EEC9779561B6}" type="slidenum">
              <a:rPr lang="en-US"/>
              <a:pPr>
                <a:defRPr/>
              </a:pPr>
              <a:t>‹#›</a:t>
            </a:fld>
            <a:endParaRPr lang="en-US"/>
          </a:p>
        </p:txBody>
      </p:sp>
    </p:spTree>
    <p:extLst>
      <p:ext uri="{BB962C8B-B14F-4D97-AF65-F5344CB8AC3E}">
        <p14:creationId xmlns:p14="http://schemas.microsoft.com/office/powerpoint/2010/main" val="476278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FF246071-93F0-4ED0-8B7A-4196471E5A74}"/>
              </a:ext>
            </a:extLst>
          </p:cNvPr>
          <p:cNvSpPr>
            <a:spLocks/>
          </p:cNvSpPr>
          <p:nvPr/>
        </p:nvSpPr>
        <p:spPr bwMode="auto">
          <a:xfrm flipV="1">
            <a:off x="-4233" y="714375"/>
            <a:ext cx="1589617"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76F5F2C7-496A-46AB-9888-BDD444482E4D}"/>
              </a:ext>
            </a:extLst>
          </p:cNvPr>
          <p:cNvSpPr>
            <a:spLocks noGrp="1"/>
          </p:cNvSpPr>
          <p:nvPr>
            <p:ph type="dt" sz="half" idx="10"/>
          </p:nvPr>
        </p:nvSpPr>
        <p:spPr/>
        <p:txBody>
          <a:bodyPr/>
          <a:lstStyle>
            <a:lvl1pPr>
              <a:defRPr/>
            </a:lvl1pPr>
          </a:lstStyle>
          <a:p>
            <a:pPr>
              <a:defRPr/>
            </a:pPr>
            <a:fld id="{9E071B47-8C24-4F45-BCA6-72DC8BB3B3FA}" type="datetimeFigureOut">
              <a:rPr lang="en-US"/>
              <a:pPr>
                <a:defRPr/>
              </a:pPr>
              <a:t>10/26/2018</a:t>
            </a:fld>
            <a:endParaRPr lang="en-US"/>
          </a:p>
        </p:txBody>
      </p:sp>
      <p:sp>
        <p:nvSpPr>
          <p:cNvPr id="6" name="Footer Placeholder 4">
            <a:extLst>
              <a:ext uri="{FF2B5EF4-FFF2-40B4-BE49-F238E27FC236}">
                <a16:creationId xmlns:a16="http://schemas.microsoft.com/office/drawing/2014/main" id="{803AB8D6-43F6-41BC-923B-F5B22461E39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A2669A-BCC2-4E00-AB73-70945D284E4C}"/>
              </a:ext>
            </a:extLst>
          </p:cNvPr>
          <p:cNvSpPr>
            <a:spLocks noGrp="1"/>
          </p:cNvSpPr>
          <p:nvPr>
            <p:ph type="sldNum" sz="quarter" idx="12"/>
          </p:nvPr>
        </p:nvSpPr>
        <p:spPr/>
        <p:txBody>
          <a:bodyPr/>
          <a:lstStyle>
            <a:lvl1pPr>
              <a:defRPr/>
            </a:lvl1pPr>
          </a:lstStyle>
          <a:p>
            <a:pPr>
              <a:defRPr/>
            </a:pPr>
            <a:fld id="{4896AF0E-3B83-450D-BD4D-C04085FC752D}" type="slidenum">
              <a:rPr lang="en-US"/>
              <a:pPr>
                <a:defRPr/>
              </a:pPr>
              <a:t>‹#›</a:t>
            </a:fld>
            <a:endParaRPr lang="en-US"/>
          </a:p>
        </p:txBody>
      </p:sp>
    </p:spTree>
    <p:extLst>
      <p:ext uri="{BB962C8B-B14F-4D97-AF65-F5344CB8AC3E}">
        <p14:creationId xmlns:p14="http://schemas.microsoft.com/office/powerpoint/2010/main" val="2962232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7AC72672-1AF6-43DE-9A24-E5C8BBB30EC1}"/>
              </a:ext>
            </a:extLst>
          </p:cNvPr>
          <p:cNvSpPr>
            <a:spLocks/>
          </p:cNvSpPr>
          <p:nvPr/>
        </p:nvSpPr>
        <p:spPr bwMode="auto">
          <a:xfrm flipV="1">
            <a:off x="-4233" y="714375"/>
            <a:ext cx="1589617"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 name="Vertical Title 1"/>
          <p:cNvSpPr>
            <a:spLocks noGrp="1"/>
          </p:cNvSpPr>
          <p:nvPr>
            <p:ph type="title" orient="vert"/>
          </p:nvPr>
        </p:nvSpPr>
        <p:spPr>
          <a:xfrm>
            <a:off x="9294813" y="627407"/>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B9BB0A63-D456-4B9C-A66A-23507D18AD3E}"/>
              </a:ext>
            </a:extLst>
          </p:cNvPr>
          <p:cNvSpPr>
            <a:spLocks noGrp="1"/>
          </p:cNvSpPr>
          <p:nvPr>
            <p:ph type="dt" sz="half" idx="10"/>
          </p:nvPr>
        </p:nvSpPr>
        <p:spPr/>
        <p:txBody>
          <a:bodyPr/>
          <a:lstStyle>
            <a:lvl1pPr>
              <a:defRPr/>
            </a:lvl1pPr>
          </a:lstStyle>
          <a:p>
            <a:pPr>
              <a:defRPr/>
            </a:pPr>
            <a:fld id="{1D268EA5-D079-475E-B504-E6946D85A279}" type="datetimeFigureOut">
              <a:rPr lang="en-US"/>
              <a:pPr>
                <a:defRPr/>
              </a:pPr>
              <a:t>10/26/2018</a:t>
            </a:fld>
            <a:endParaRPr lang="en-US"/>
          </a:p>
        </p:txBody>
      </p:sp>
      <p:sp>
        <p:nvSpPr>
          <p:cNvPr id="6" name="Footer Placeholder 4">
            <a:extLst>
              <a:ext uri="{FF2B5EF4-FFF2-40B4-BE49-F238E27FC236}">
                <a16:creationId xmlns:a16="http://schemas.microsoft.com/office/drawing/2014/main" id="{9219DFB3-0806-4324-9107-4982C2AE3F9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D40437-52D5-4B54-A021-4F36006D3DEB}"/>
              </a:ext>
            </a:extLst>
          </p:cNvPr>
          <p:cNvSpPr>
            <a:spLocks noGrp="1"/>
          </p:cNvSpPr>
          <p:nvPr>
            <p:ph type="sldNum" sz="quarter" idx="12"/>
          </p:nvPr>
        </p:nvSpPr>
        <p:spPr/>
        <p:txBody>
          <a:bodyPr/>
          <a:lstStyle>
            <a:lvl1pPr>
              <a:defRPr/>
            </a:lvl1pPr>
          </a:lstStyle>
          <a:p>
            <a:pPr>
              <a:defRPr/>
            </a:pPr>
            <a:fld id="{83F84982-B380-4DC4-8F99-D4397B85590A}" type="slidenum">
              <a:rPr lang="en-US"/>
              <a:pPr>
                <a:defRPr/>
              </a:pPr>
              <a:t>‹#›</a:t>
            </a:fld>
            <a:endParaRPr lang="en-US"/>
          </a:p>
        </p:txBody>
      </p:sp>
    </p:spTree>
    <p:extLst>
      <p:ext uri="{BB962C8B-B14F-4D97-AF65-F5344CB8AC3E}">
        <p14:creationId xmlns:p14="http://schemas.microsoft.com/office/powerpoint/2010/main" val="1219409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F9A1472-6043-D648-A9B1-ECB3179CF54F}" type="datetimeFigureOut">
              <a:rPr lang="en-US" smtClean="0"/>
              <a:pPr/>
              <a:t>10/26/2018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9AE9C-90F2-3141-A964-FFEC2F65B7D8}" type="slidenum">
              <a:rPr lang="en-US" smtClean="0"/>
              <a:pPr/>
              <a:t>‹#›</a:t>
            </a:fld>
            <a:endParaRPr lang="en-US"/>
          </a:p>
        </p:txBody>
      </p:sp>
    </p:spTree>
    <p:extLst>
      <p:ext uri="{BB962C8B-B14F-4D97-AF65-F5344CB8AC3E}">
        <p14:creationId xmlns:p14="http://schemas.microsoft.com/office/powerpoint/2010/main" val="109648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9A1472-6043-D648-A9B1-ECB3179CF54F}" type="datetimeFigureOut">
              <a:rPr lang="en-US" smtClean="0"/>
              <a:pPr/>
              <a:t>10/26/2018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9AE9C-90F2-3141-A964-FFEC2F65B7D8}" type="slidenum">
              <a:rPr lang="en-US" smtClean="0"/>
              <a:pPr/>
              <a:t>‹#›</a:t>
            </a:fld>
            <a:endParaRPr lang="en-US"/>
          </a:p>
        </p:txBody>
      </p:sp>
    </p:spTree>
    <p:extLst>
      <p:ext uri="{BB962C8B-B14F-4D97-AF65-F5344CB8AC3E}">
        <p14:creationId xmlns:p14="http://schemas.microsoft.com/office/powerpoint/2010/main" val="398357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9A1472-6043-D648-A9B1-ECB3179CF54F}" type="datetimeFigureOut">
              <a:rPr lang="en-US" smtClean="0"/>
              <a:pPr/>
              <a:t>10/26/2018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9AE9C-90F2-3141-A964-FFEC2F65B7D8}" type="slidenum">
              <a:rPr lang="en-US" smtClean="0"/>
              <a:pPr/>
              <a:t>‹#›</a:t>
            </a:fld>
            <a:endParaRPr lang="en-US"/>
          </a:p>
        </p:txBody>
      </p:sp>
    </p:spTree>
    <p:extLst>
      <p:ext uri="{BB962C8B-B14F-4D97-AF65-F5344CB8AC3E}">
        <p14:creationId xmlns:p14="http://schemas.microsoft.com/office/powerpoint/2010/main" val="1538361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8BF3132B-8682-4CC4-B914-3089B7C32850}"/>
              </a:ext>
            </a:extLst>
          </p:cNvPr>
          <p:cNvSpPr>
            <a:spLocks/>
          </p:cNvSpPr>
          <p:nvPr/>
        </p:nvSpPr>
        <p:spPr bwMode="auto">
          <a:xfrm flipV="1">
            <a:off x="-4233" y="714375"/>
            <a:ext cx="1589617"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 name="Title 1"/>
          <p:cNvSpPr>
            <a:spLocks noGrp="1"/>
          </p:cNvSpPr>
          <p:nvPr>
            <p:ph type="title"/>
          </p:nvPr>
        </p:nvSpPr>
        <p:spPr>
          <a:xfrm>
            <a:off x="2592926"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CF161119-F1F5-4BA5-95FB-9B6FEB5628EE}"/>
              </a:ext>
            </a:extLst>
          </p:cNvPr>
          <p:cNvSpPr>
            <a:spLocks noGrp="1"/>
          </p:cNvSpPr>
          <p:nvPr>
            <p:ph type="dt" sz="half" idx="10"/>
          </p:nvPr>
        </p:nvSpPr>
        <p:spPr/>
        <p:txBody>
          <a:bodyPr/>
          <a:lstStyle>
            <a:lvl1pPr>
              <a:defRPr/>
            </a:lvl1pPr>
          </a:lstStyle>
          <a:p>
            <a:pPr>
              <a:defRPr/>
            </a:pPr>
            <a:fld id="{318CAC09-A04C-45C8-BA5E-799D8D442817}" type="datetimeFigureOut">
              <a:rPr lang="en-US"/>
              <a:pPr>
                <a:defRPr/>
              </a:pPr>
              <a:t>10/26/2018</a:t>
            </a:fld>
            <a:endParaRPr lang="en-US"/>
          </a:p>
        </p:txBody>
      </p:sp>
      <p:sp>
        <p:nvSpPr>
          <p:cNvPr id="6" name="Footer Placeholder 4">
            <a:extLst>
              <a:ext uri="{FF2B5EF4-FFF2-40B4-BE49-F238E27FC236}">
                <a16:creationId xmlns:a16="http://schemas.microsoft.com/office/drawing/2014/main" id="{F508ACB0-DA72-4E97-9699-B0BD38478C9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812976A-0564-495E-B902-4507CF2161B5}"/>
              </a:ext>
            </a:extLst>
          </p:cNvPr>
          <p:cNvSpPr>
            <a:spLocks noGrp="1"/>
          </p:cNvSpPr>
          <p:nvPr>
            <p:ph type="sldNum" sz="quarter" idx="12"/>
          </p:nvPr>
        </p:nvSpPr>
        <p:spPr/>
        <p:txBody>
          <a:bodyPr/>
          <a:lstStyle>
            <a:lvl1pPr>
              <a:defRPr/>
            </a:lvl1pPr>
          </a:lstStyle>
          <a:p>
            <a:pPr>
              <a:defRPr/>
            </a:pPr>
            <a:fld id="{1FFD4519-915F-4723-869B-8D926FCA7DA9}" type="slidenum">
              <a:rPr lang="en-US"/>
              <a:pPr>
                <a:defRPr/>
              </a:pPr>
              <a:t>‹#›</a:t>
            </a:fld>
            <a:endParaRPr lang="en-US"/>
          </a:p>
        </p:txBody>
      </p:sp>
    </p:spTree>
    <p:extLst>
      <p:ext uri="{BB962C8B-B14F-4D97-AF65-F5344CB8AC3E}">
        <p14:creationId xmlns:p14="http://schemas.microsoft.com/office/powerpoint/2010/main" val="3467723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9A1472-6043-D648-A9B1-ECB3179CF54F}" type="datetimeFigureOut">
              <a:rPr lang="en-US" smtClean="0"/>
              <a:pPr/>
              <a:t>10/26/2018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A9AE9C-90F2-3141-A964-FFEC2F65B7D8}" type="slidenum">
              <a:rPr lang="en-US" smtClean="0"/>
              <a:pPr/>
              <a:t>‹#›</a:t>
            </a:fld>
            <a:endParaRPr lang="en-US"/>
          </a:p>
        </p:txBody>
      </p:sp>
    </p:spTree>
    <p:extLst>
      <p:ext uri="{BB962C8B-B14F-4D97-AF65-F5344CB8AC3E}">
        <p14:creationId xmlns:p14="http://schemas.microsoft.com/office/powerpoint/2010/main" val="34263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9A1472-6043-D648-A9B1-ECB3179CF54F}" type="datetimeFigureOut">
              <a:rPr lang="en-US" smtClean="0"/>
              <a:pPr/>
              <a:t>10/26/2018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A9AE9C-90F2-3141-A964-FFEC2F65B7D8}" type="slidenum">
              <a:rPr lang="en-US" smtClean="0"/>
              <a:pPr/>
              <a:t>‹#›</a:t>
            </a:fld>
            <a:endParaRPr lang="en-US"/>
          </a:p>
        </p:txBody>
      </p:sp>
    </p:spTree>
    <p:extLst>
      <p:ext uri="{BB962C8B-B14F-4D97-AF65-F5344CB8AC3E}">
        <p14:creationId xmlns:p14="http://schemas.microsoft.com/office/powerpoint/2010/main" val="427713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9A1472-6043-D648-A9B1-ECB3179CF54F}" type="datetimeFigureOut">
              <a:rPr lang="en-US" smtClean="0"/>
              <a:pPr/>
              <a:t>10/26/2018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A9AE9C-90F2-3141-A964-FFEC2F65B7D8}" type="slidenum">
              <a:rPr lang="en-US" smtClean="0"/>
              <a:pPr/>
              <a:t>‹#›</a:t>
            </a:fld>
            <a:endParaRPr lang="en-US"/>
          </a:p>
        </p:txBody>
      </p:sp>
    </p:spTree>
    <p:extLst>
      <p:ext uri="{BB962C8B-B14F-4D97-AF65-F5344CB8AC3E}">
        <p14:creationId xmlns:p14="http://schemas.microsoft.com/office/powerpoint/2010/main" val="403922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A1472-6043-D648-A9B1-ECB3179CF54F}" type="datetimeFigureOut">
              <a:rPr lang="en-US" smtClean="0"/>
              <a:pPr/>
              <a:t>10/26/2018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A9AE9C-90F2-3141-A964-FFEC2F65B7D8}" type="slidenum">
              <a:rPr lang="en-US" smtClean="0"/>
              <a:pPr/>
              <a:t>‹#›</a:t>
            </a:fld>
            <a:endParaRPr lang="en-US"/>
          </a:p>
        </p:txBody>
      </p:sp>
    </p:spTree>
    <p:extLst>
      <p:ext uri="{BB962C8B-B14F-4D97-AF65-F5344CB8AC3E}">
        <p14:creationId xmlns:p14="http://schemas.microsoft.com/office/powerpoint/2010/main" val="18567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9A1472-6043-D648-A9B1-ECB3179CF54F}" type="datetimeFigureOut">
              <a:rPr lang="en-US" smtClean="0"/>
              <a:pPr/>
              <a:t>10/26/2018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A9AE9C-90F2-3141-A964-FFEC2F65B7D8}" type="slidenum">
              <a:rPr lang="en-US" smtClean="0"/>
              <a:pPr/>
              <a:t>‹#›</a:t>
            </a:fld>
            <a:endParaRPr lang="en-US"/>
          </a:p>
        </p:txBody>
      </p:sp>
    </p:spTree>
    <p:extLst>
      <p:ext uri="{BB962C8B-B14F-4D97-AF65-F5344CB8AC3E}">
        <p14:creationId xmlns:p14="http://schemas.microsoft.com/office/powerpoint/2010/main" val="2740372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9A1472-6043-D648-A9B1-ECB3179CF54F}" type="datetimeFigureOut">
              <a:rPr lang="en-US" smtClean="0"/>
              <a:pPr/>
              <a:t>10/26/2018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A9AE9C-90F2-3141-A964-FFEC2F65B7D8}" type="slidenum">
              <a:rPr lang="en-US" smtClean="0"/>
              <a:pPr/>
              <a:t>‹#›</a:t>
            </a:fld>
            <a:endParaRPr lang="en-US"/>
          </a:p>
        </p:txBody>
      </p:sp>
    </p:spTree>
    <p:extLst>
      <p:ext uri="{BB962C8B-B14F-4D97-AF65-F5344CB8AC3E}">
        <p14:creationId xmlns:p14="http://schemas.microsoft.com/office/powerpoint/2010/main" val="341731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9A1472-6043-D648-A9B1-ECB3179CF54F}" type="datetimeFigureOut">
              <a:rPr lang="en-US" smtClean="0"/>
              <a:pPr/>
              <a:t>10/26/2018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9AE9C-90F2-3141-A964-FFEC2F65B7D8}" type="slidenum">
              <a:rPr lang="en-US" smtClean="0"/>
              <a:pPr/>
              <a:t>‹#›</a:t>
            </a:fld>
            <a:endParaRPr lang="en-US"/>
          </a:p>
        </p:txBody>
      </p:sp>
    </p:spTree>
    <p:extLst>
      <p:ext uri="{BB962C8B-B14F-4D97-AF65-F5344CB8AC3E}">
        <p14:creationId xmlns:p14="http://schemas.microsoft.com/office/powerpoint/2010/main" val="216793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9A1472-6043-D648-A9B1-ECB3179CF54F}" type="datetimeFigureOut">
              <a:rPr lang="en-US" smtClean="0"/>
              <a:pPr/>
              <a:t>10/26/2018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9AE9C-90F2-3141-A964-FFEC2F65B7D8}" type="slidenum">
              <a:rPr lang="en-US" smtClean="0"/>
              <a:pPr/>
              <a:t>‹#›</a:t>
            </a:fld>
            <a:endParaRPr lang="en-US"/>
          </a:p>
        </p:txBody>
      </p:sp>
    </p:spTree>
    <p:extLst>
      <p:ext uri="{BB962C8B-B14F-4D97-AF65-F5344CB8AC3E}">
        <p14:creationId xmlns:p14="http://schemas.microsoft.com/office/powerpoint/2010/main" val="172490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0034" name="Rectangle 2"/>
          <p:cNvSpPr>
            <a:spLocks noGrp="1" noChangeArrowheads="1"/>
          </p:cNvSpPr>
          <p:nvPr>
            <p:ph type="ctrTitle"/>
          </p:nvPr>
        </p:nvSpPr>
        <p:spPr>
          <a:xfrm>
            <a:off x="304801" y="2447925"/>
            <a:ext cx="8125884" cy="534988"/>
          </a:xfrm>
        </p:spPr>
        <p:txBody>
          <a:bodyPr wrap="square"/>
          <a:lstStyle>
            <a:lvl1pPr>
              <a:defRPr/>
            </a:lvl1pPr>
          </a:lstStyle>
          <a:p>
            <a:r>
              <a:rPr lang="en-US"/>
              <a:t>Click to edit Master title style</a:t>
            </a:r>
          </a:p>
        </p:txBody>
      </p:sp>
      <p:sp>
        <p:nvSpPr>
          <p:cNvPr id="300035" name="Rectangle 3"/>
          <p:cNvSpPr>
            <a:spLocks noGrp="1" noChangeArrowheads="1"/>
          </p:cNvSpPr>
          <p:nvPr>
            <p:ph type="subTitle" idx="1"/>
          </p:nvPr>
        </p:nvSpPr>
        <p:spPr>
          <a:xfrm>
            <a:off x="319618" y="3025776"/>
            <a:ext cx="8108949" cy="366713"/>
          </a:xfrm>
        </p:spPr>
        <p:txBody>
          <a:bodyPr/>
          <a:lstStyle>
            <a:lvl1pPr marL="0" indent="0">
              <a:buFontTx/>
              <a:buNone/>
              <a:defRPr sz="2100">
                <a:solidFill>
                  <a:srgbClr val="EAEAEA"/>
                </a:solidFill>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C13F173-34D7-4631-83B3-AA525C3B712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60265332"/>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8960FE-B62E-42B4-8A6E-AEAA2345C3B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89635453"/>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AC34C68-1E1D-4665-A607-4940889CEFB8}"/>
              </a:ext>
            </a:extLst>
          </p:cNvPr>
          <p:cNvSpPr>
            <a:spLocks/>
          </p:cNvSpPr>
          <p:nvPr/>
        </p:nvSpPr>
        <p:spPr bwMode="auto">
          <a:xfrm flipV="1">
            <a:off x="-4233" y="3178175"/>
            <a:ext cx="1589617"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5" name="Date Placeholder 3">
            <a:extLst>
              <a:ext uri="{FF2B5EF4-FFF2-40B4-BE49-F238E27FC236}">
                <a16:creationId xmlns:a16="http://schemas.microsoft.com/office/drawing/2014/main" id="{BBF2F22A-8D5F-475D-A400-9AFBC8133A3E}"/>
              </a:ext>
            </a:extLst>
          </p:cNvPr>
          <p:cNvSpPr>
            <a:spLocks noGrp="1"/>
          </p:cNvSpPr>
          <p:nvPr>
            <p:ph type="dt" sz="half" idx="10"/>
          </p:nvPr>
        </p:nvSpPr>
        <p:spPr/>
        <p:txBody>
          <a:bodyPr/>
          <a:lstStyle>
            <a:lvl1pPr>
              <a:defRPr/>
            </a:lvl1pPr>
          </a:lstStyle>
          <a:p>
            <a:pPr>
              <a:defRPr/>
            </a:pPr>
            <a:fld id="{7DE7690C-E912-4E59-9E36-DDB81836EB68}" type="datetimeFigureOut">
              <a:rPr lang="en-US"/>
              <a:pPr>
                <a:defRPr/>
              </a:pPr>
              <a:t>10/26/2018</a:t>
            </a:fld>
            <a:endParaRPr lang="en-US"/>
          </a:p>
        </p:txBody>
      </p:sp>
      <p:sp>
        <p:nvSpPr>
          <p:cNvPr id="6" name="Footer Placeholder 4">
            <a:extLst>
              <a:ext uri="{FF2B5EF4-FFF2-40B4-BE49-F238E27FC236}">
                <a16:creationId xmlns:a16="http://schemas.microsoft.com/office/drawing/2014/main" id="{F098A550-571B-4A9C-91E2-64A50C726D1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0C75CF2-72C4-4C71-93DA-2AD4484897DC}"/>
              </a:ext>
            </a:extLst>
          </p:cNvPr>
          <p:cNvSpPr>
            <a:spLocks noGrp="1"/>
          </p:cNvSpPr>
          <p:nvPr>
            <p:ph type="sldNum" sz="quarter" idx="12"/>
          </p:nvPr>
        </p:nvSpPr>
        <p:spPr>
          <a:xfrm>
            <a:off x="531285" y="3244851"/>
            <a:ext cx="781049" cy="365125"/>
          </a:xfrm>
        </p:spPr>
        <p:txBody>
          <a:bodyPr/>
          <a:lstStyle>
            <a:lvl1pPr>
              <a:defRPr/>
            </a:lvl1pPr>
          </a:lstStyle>
          <a:p>
            <a:pPr>
              <a:defRPr/>
            </a:pPr>
            <a:fld id="{C356EB6C-D86C-4E3B-BC05-F7B419B0AFB2}" type="slidenum">
              <a:rPr lang="en-US"/>
              <a:pPr>
                <a:defRPr/>
              </a:pPr>
              <a:t>‹#›</a:t>
            </a:fld>
            <a:endParaRPr lang="en-US"/>
          </a:p>
        </p:txBody>
      </p:sp>
    </p:spTree>
    <p:extLst>
      <p:ext uri="{BB962C8B-B14F-4D97-AF65-F5344CB8AC3E}">
        <p14:creationId xmlns:p14="http://schemas.microsoft.com/office/powerpoint/2010/main" val="34632971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E46227-CC1E-4DA2-865E-337ABBF189C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99699039"/>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4433" y="1371601"/>
            <a:ext cx="4775200" cy="5243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12834" y="1371601"/>
            <a:ext cx="4777317" cy="5243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721833-E596-472C-8133-F5B4C3A2AB2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29337029"/>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DD10B8D-812A-4007-9FC6-D0E179BA10E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24132785"/>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E09F44-DC54-4852-B218-53CB9CB9A6F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42775942"/>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CCFD954-B1E7-43FB-A3B0-B9894F40515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85731947"/>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B0E9746-0794-40F3-BD02-E612E82B2BE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57812189"/>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F92AD5-6527-4BDA-824E-49AC4DFBE61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29081256"/>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E0C377-8629-4A69-B257-8E853F34FFE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21963350"/>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47518" y="258763"/>
            <a:ext cx="2442633" cy="6356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13266" y="258763"/>
            <a:ext cx="7131051" cy="6356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689B0D-942F-4CFF-BB13-475D447B23E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58291249"/>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13267" y="258763"/>
            <a:ext cx="9753600" cy="563562"/>
          </a:xfrm>
        </p:spPr>
        <p:txBody>
          <a:bodyPr/>
          <a:lstStyle/>
          <a:p>
            <a:r>
              <a:rPr lang="en-US"/>
              <a:t>Click to edit Master title style</a:t>
            </a:r>
          </a:p>
        </p:txBody>
      </p:sp>
      <p:sp>
        <p:nvSpPr>
          <p:cNvPr id="3" name="Table Placeholder 2"/>
          <p:cNvSpPr>
            <a:spLocks noGrp="1"/>
          </p:cNvSpPr>
          <p:nvPr>
            <p:ph type="tbl" idx="1"/>
          </p:nvPr>
        </p:nvSpPr>
        <p:spPr>
          <a:xfrm>
            <a:off x="334434" y="1371601"/>
            <a:ext cx="9755717" cy="524351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59425-93FF-4603-A6CE-32B6D08B4AB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08269904"/>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18B497C-7A89-4172-96A4-244F22D76E4A}"/>
              </a:ext>
            </a:extLst>
          </p:cNvPr>
          <p:cNvSpPr>
            <a:spLocks/>
          </p:cNvSpPr>
          <p:nvPr/>
        </p:nvSpPr>
        <p:spPr bwMode="auto">
          <a:xfrm flipV="1">
            <a:off x="-4233" y="714375"/>
            <a:ext cx="1589617"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4328353D-1571-4B2C-A75C-695520054568}"/>
              </a:ext>
            </a:extLst>
          </p:cNvPr>
          <p:cNvSpPr>
            <a:spLocks noGrp="1"/>
          </p:cNvSpPr>
          <p:nvPr>
            <p:ph type="dt" sz="half" idx="10"/>
          </p:nvPr>
        </p:nvSpPr>
        <p:spPr/>
        <p:txBody>
          <a:bodyPr/>
          <a:lstStyle>
            <a:lvl1pPr>
              <a:defRPr/>
            </a:lvl1pPr>
          </a:lstStyle>
          <a:p>
            <a:pPr>
              <a:defRPr/>
            </a:pPr>
            <a:fld id="{D641F4BB-360D-4202-BFBA-86B1C3486481}" type="datetimeFigureOut">
              <a:rPr lang="en-US"/>
              <a:pPr>
                <a:defRPr/>
              </a:pPr>
              <a:t>10/26/2018</a:t>
            </a:fld>
            <a:endParaRPr lang="en-US"/>
          </a:p>
        </p:txBody>
      </p:sp>
      <p:sp>
        <p:nvSpPr>
          <p:cNvPr id="7" name="Footer Placeholder 5">
            <a:extLst>
              <a:ext uri="{FF2B5EF4-FFF2-40B4-BE49-F238E27FC236}">
                <a16:creationId xmlns:a16="http://schemas.microsoft.com/office/drawing/2014/main" id="{F242C713-7880-4EE8-91F5-3FEC46B1750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AC96F1D-5A3C-4355-9112-20D5DE355E67}"/>
              </a:ext>
            </a:extLst>
          </p:cNvPr>
          <p:cNvSpPr>
            <a:spLocks noGrp="1"/>
          </p:cNvSpPr>
          <p:nvPr>
            <p:ph type="sldNum" sz="quarter" idx="12"/>
          </p:nvPr>
        </p:nvSpPr>
        <p:spPr/>
        <p:txBody>
          <a:bodyPr/>
          <a:lstStyle>
            <a:lvl1pPr>
              <a:defRPr/>
            </a:lvl1pPr>
          </a:lstStyle>
          <a:p>
            <a:pPr>
              <a:defRPr/>
            </a:pPr>
            <a:fld id="{3597258B-8187-4AB2-9CEC-6A975C6A6C24}" type="slidenum">
              <a:rPr lang="en-US"/>
              <a:pPr>
                <a:defRPr/>
              </a:pPr>
              <a:t>‹#›</a:t>
            </a:fld>
            <a:endParaRPr lang="en-US"/>
          </a:p>
        </p:txBody>
      </p:sp>
    </p:spTree>
    <p:extLst>
      <p:ext uri="{BB962C8B-B14F-4D97-AF65-F5344CB8AC3E}">
        <p14:creationId xmlns:p14="http://schemas.microsoft.com/office/powerpoint/2010/main" val="29023055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3267" y="258763"/>
            <a:ext cx="9753600" cy="563562"/>
          </a:xfrm>
        </p:spPr>
        <p:txBody>
          <a:bodyPr/>
          <a:lstStyle/>
          <a:p>
            <a:r>
              <a:rPr lang="en-US"/>
              <a:t>Click to edit Master title style</a:t>
            </a:r>
          </a:p>
        </p:txBody>
      </p:sp>
      <p:sp>
        <p:nvSpPr>
          <p:cNvPr id="3" name="Text Placeholder 2"/>
          <p:cNvSpPr>
            <a:spLocks noGrp="1"/>
          </p:cNvSpPr>
          <p:nvPr>
            <p:ph type="body" sz="half" idx="1"/>
          </p:nvPr>
        </p:nvSpPr>
        <p:spPr>
          <a:xfrm>
            <a:off x="334433" y="1371601"/>
            <a:ext cx="4775200" cy="5243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12834" y="1371601"/>
            <a:ext cx="4777317" cy="5243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C7F53C-7246-4DF5-A842-05878F60F7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31706749"/>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13267" y="258763"/>
            <a:ext cx="9753600" cy="563562"/>
          </a:xfrm>
        </p:spPr>
        <p:txBody>
          <a:bodyPr/>
          <a:lstStyle/>
          <a:p>
            <a:r>
              <a:rPr lang="en-US"/>
              <a:t>Click to edit Master title style</a:t>
            </a:r>
          </a:p>
        </p:txBody>
      </p:sp>
      <p:sp>
        <p:nvSpPr>
          <p:cNvPr id="3" name="Text Placeholder 2"/>
          <p:cNvSpPr>
            <a:spLocks noGrp="1"/>
          </p:cNvSpPr>
          <p:nvPr>
            <p:ph type="body" sz="half" idx="1"/>
          </p:nvPr>
        </p:nvSpPr>
        <p:spPr>
          <a:xfrm>
            <a:off x="334433" y="1371601"/>
            <a:ext cx="4775200" cy="5243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312834" y="1371601"/>
            <a:ext cx="4777317" cy="2544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312834" y="4068763"/>
            <a:ext cx="4777317" cy="2546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52518BD-B7DF-4D33-9662-C8257368B33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49756133"/>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394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9ADF556-ACD2-41C1-9BA9-9EED52A13F5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96310600"/>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7"/>
          <p:cNvSpPr>
            <a:spLocks noGrp="1"/>
          </p:cNvSpPr>
          <p:nvPr>
            <p:ph type="title"/>
          </p:nvPr>
        </p:nvSpPr>
        <p:spPr>
          <a:xfrm>
            <a:off x="364359" y="274638"/>
            <a:ext cx="10972800" cy="1143000"/>
          </a:xfrm>
        </p:spPr>
        <p:txBody>
          <a:bodyPr/>
          <a:lstStyle/>
          <a:p>
            <a:r>
              <a:rPr lang="en-US"/>
              <a:t>Click to edit Master title style</a:t>
            </a:r>
            <a:endParaRPr lang="en-US" dirty="0"/>
          </a:p>
        </p:txBody>
      </p:sp>
      <p:sp>
        <p:nvSpPr>
          <p:cNvPr id="10" name="Content Placeholder 9"/>
          <p:cNvSpPr>
            <a:spLocks noGrp="1"/>
          </p:cNvSpPr>
          <p:nvPr>
            <p:ph sz="quarter" idx="10"/>
          </p:nvPr>
        </p:nvSpPr>
        <p:spPr>
          <a:xfrm>
            <a:off x="3491331" y="1830553"/>
            <a:ext cx="5909588" cy="3072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1"/>
          </p:nvPr>
        </p:nvSpPr>
        <p:spPr/>
        <p:txBody>
          <a:bodyPr/>
          <a:lstStyle>
            <a:lvl1pPr>
              <a:defRPr/>
            </a:lvl1pPr>
          </a:lstStyle>
          <a:p>
            <a:pPr>
              <a:defRPr/>
            </a:pPr>
            <a:fld id="{D47143DB-D50C-2641-ADD6-43A0D0BD1464}" type="datetime1">
              <a:rPr lang="en-US"/>
              <a:pPr>
                <a:defRPr/>
              </a:pPr>
              <a:t>10/26/2018</a:t>
            </a:fld>
            <a:endParaRPr lang="en-US"/>
          </a:p>
        </p:txBody>
      </p:sp>
      <p:sp>
        <p:nvSpPr>
          <p:cNvPr id="5" name="Slide Number Placeholder 10"/>
          <p:cNvSpPr>
            <a:spLocks noGrp="1"/>
          </p:cNvSpPr>
          <p:nvPr>
            <p:ph type="sldNum" sz="quarter" idx="12"/>
          </p:nvPr>
        </p:nvSpPr>
        <p:spPr/>
        <p:txBody>
          <a:bodyPr/>
          <a:lstStyle>
            <a:lvl1pPr>
              <a:defRPr/>
            </a:lvl1pPr>
          </a:lstStyle>
          <a:p>
            <a:pPr>
              <a:defRPr/>
            </a:pPr>
            <a:fld id="{66ED780B-76A0-B742-B0AB-DD1ECBD5142D}" type="slidenum">
              <a:rPr lang="en-US"/>
              <a:pPr>
                <a:defRPr/>
              </a:pPr>
              <a:t>‹#›</a:t>
            </a:fld>
            <a:endParaRPr lang="en-US"/>
          </a:p>
        </p:txBody>
      </p:sp>
      <p:sp>
        <p:nvSpPr>
          <p:cNvPr id="6" name="Footer Placeholder 11"/>
          <p:cNvSpPr>
            <a:spLocks noGrp="1"/>
          </p:cNvSpPr>
          <p:nvPr>
            <p:ph type="ftr" sz="quarter" idx="13"/>
          </p:nvPr>
        </p:nvSpPr>
        <p:spPr/>
        <p:txBody>
          <a:bodyPr/>
          <a:lstStyle>
            <a:lvl1pPr>
              <a:defRPr/>
            </a:lvl1pPr>
          </a:lstStyle>
          <a:p>
            <a:pPr>
              <a:defRPr/>
            </a:pPr>
            <a:endParaRPr lang="en-US"/>
          </a:p>
        </p:txBody>
      </p:sp>
    </p:spTree>
    <p:extLst>
      <p:ext uri="{BB962C8B-B14F-4D97-AF65-F5344CB8AC3E}">
        <p14:creationId xmlns:p14="http://schemas.microsoft.com/office/powerpoint/2010/main" val="28092127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age Option 1">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478806" y="274638"/>
            <a:ext cx="9470989" cy="1143000"/>
          </a:xfrm>
        </p:spPr>
        <p:txBody>
          <a:bodyPr/>
          <a:lstStyle>
            <a:lvl1pPr algn="l">
              <a:defRPr/>
            </a:lvl1pPr>
          </a:lstStyle>
          <a:p>
            <a:r>
              <a:rPr lang="en-US"/>
              <a:t>Click to edit Master title style</a:t>
            </a:r>
            <a:endParaRPr lang="en-US" dirty="0"/>
          </a:p>
        </p:txBody>
      </p:sp>
      <p:sp>
        <p:nvSpPr>
          <p:cNvPr id="13" name="Content Placeholder 12"/>
          <p:cNvSpPr>
            <a:spLocks noGrp="1"/>
          </p:cNvSpPr>
          <p:nvPr>
            <p:ph sz="quarter" idx="13"/>
          </p:nvPr>
        </p:nvSpPr>
        <p:spPr>
          <a:xfrm>
            <a:off x="478806" y="1786048"/>
            <a:ext cx="9470988" cy="3057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16"/>
          <p:cNvSpPr>
            <a:spLocks noGrp="1"/>
          </p:cNvSpPr>
          <p:nvPr>
            <p:ph type="dt" sz="half" idx="14"/>
          </p:nvPr>
        </p:nvSpPr>
        <p:spPr/>
        <p:txBody>
          <a:bodyPr/>
          <a:lstStyle>
            <a:lvl1pPr>
              <a:defRPr/>
            </a:lvl1pPr>
          </a:lstStyle>
          <a:p>
            <a:pPr>
              <a:defRPr/>
            </a:pPr>
            <a:fld id="{7E878DEC-AB20-FA4E-8A9F-2CF9AA985E95}" type="datetime1">
              <a:rPr lang="en-US"/>
              <a:pPr>
                <a:defRPr/>
              </a:pPr>
              <a:t>10/26/2018</a:t>
            </a:fld>
            <a:endParaRPr lang="en-US"/>
          </a:p>
        </p:txBody>
      </p:sp>
      <p:sp>
        <p:nvSpPr>
          <p:cNvPr id="5" name="Footer Placeholder 17"/>
          <p:cNvSpPr>
            <a:spLocks noGrp="1"/>
          </p:cNvSpPr>
          <p:nvPr>
            <p:ph type="ftr" sz="quarter" idx="15"/>
          </p:nvPr>
        </p:nvSpPr>
        <p:spPr/>
        <p:txBody>
          <a:bodyPr/>
          <a:lstStyle>
            <a:lvl1pPr>
              <a:defRPr/>
            </a:lvl1pPr>
          </a:lstStyle>
          <a:p>
            <a:pPr>
              <a:defRPr/>
            </a:pPr>
            <a:endParaRPr lang="en-US"/>
          </a:p>
        </p:txBody>
      </p:sp>
      <p:sp>
        <p:nvSpPr>
          <p:cNvPr id="6" name="Slide Number Placeholder 18"/>
          <p:cNvSpPr>
            <a:spLocks noGrp="1"/>
          </p:cNvSpPr>
          <p:nvPr>
            <p:ph type="sldNum" sz="quarter" idx="16"/>
          </p:nvPr>
        </p:nvSpPr>
        <p:spPr/>
        <p:txBody>
          <a:bodyPr/>
          <a:lstStyle>
            <a:lvl1pPr>
              <a:defRPr/>
            </a:lvl1pPr>
          </a:lstStyle>
          <a:p>
            <a:pPr>
              <a:defRPr/>
            </a:pPr>
            <a:fld id="{1AF9B024-990A-3F42-B7E9-C63AD93F8BBA}" type="slidenum">
              <a:rPr lang="en-US"/>
              <a:pPr>
                <a:defRPr/>
              </a:pPr>
              <a:t>‹#›</a:t>
            </a:fld>
            <a:endParaRPr lang="en-US"/>
          </a:p>
        </p:txBody>
      </p:sp>
    </p:spTree>
    <p:extLst>
      <p:ext uri="{BB962C8B-B14F-4D97-AF65-F5344CB8AC3E}">
        <p14:creationId xmlns:p14="http://schemas.microsoft.com/office/powerpoint/2010/main" val="10202361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age Option 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481141" y="195811"/>
            <a:ext cx="8581113" cy="741362"/>
          </a:xfrm>
        </p:spPr>
        <p:txBody>
          <a:bodyPr>
            <a:normAutofit/>
          </a:bodyPr>
          <a:lstStyle>
            <a:lvl1pPr algn="l">
              <a:defRPr sz="3600" strike="noStrike"/>
            </a:lvl1pPr>
          </a:lstStyle>
          <a:p>
            <a:r>
              <a:rPr lang="en-US"/>
              <a:t>Click to edit Master title style</a:t>
            </a:r>
            <a:endParaRPr lang="en-US" dirty="0"/>
          </a:p>
        </p:txBody>
      </p:sp>
      <p:sp>
        <p:nvSpPr>
          <p:cNvPr id="9" name="Content Placeholder 8"/>
          <p:cNvSpPr>
            <a:spLocks noGrp="1"/>
          </p:cNvSpPr>
          <p:nvPr>
            <p:ph sz="quarter" idx="13"/>
          </p:nvPr>
        </p:nvSpPr>
        <p:spPr>
          <a:xfrm>
            <a:off x="481139" y="1848286"/>
            <a:ext cx="11101260" cy="4247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a:defRPr/>
            </a:pPr>
            <a:fld id="{A54C5B0A-1704-4E46-9173-2D83799F2AA3}" type="datetime1">
              <a:rPr lang="en-US"/>
              <a:pPr>
                <a:defRPr/>
              </a:pPr>
              <a:t>10/26/2018</a:t>
            </a:fld>
            <a:endParaRPr lang="en-US" dirty="0"/>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9C5EB802-330B-DF43-B2CC-26982AE12E92}" type="slidenum">
              <a:rPr lang="en-US"/>
              <a:pPr>
                <a:defRPr/>
              </a:pPr>
              <a:t>‹#›</a:t>
            </a:fld>
            <a:endParaRPr lang="en-US"/>
          </a:p>
        </p:txBody>
      </p:sp>
    </p:spTree>
    <p:extLst>
      <p:ext uri="{BB962C8B-B14F-4D97-AF65-F5344CB8AC3E}">
        <p14:creationId xmlns:p14="http://schemas.microsoft.com/office/powerpoint/2010/main" val="33478956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age Option 3">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609600" y="1506976"/>
            <a:ext cx="10972800" cy="4011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609600" y="274638"/>
            <a:ext cx="10972800" cy="907776"/>
          </a:xfrm>
        </p:spPr>
        <p:txBody>
          <a:bodyPr/>
          <a:lstStyle>
            <a:lvl1pPr algn="l">
              <a:defRPr/>
            </a:lvl1pPr>
          </a:lstStyle>
          <a:p>
            <a:r>
              <a:rPr lang="en-US"/>
              <a:t>Click to edit Master title style</a:t>
            </a:r>
            <a:endParaRPr lang="en-US" dirty="0"/>
          </a:p>
        </p:txBody>
      </p:sp>
      <p:sp>
        <p:nvSpPr>
          <p:cNvPr id="4" name="Date Placeholder 3"/>
          <p:cNvSpPr>
            <a:spLocks noGrp="1"/>
          </p:cNvSpPr>
          <p:nvPr>
            <p:ph type="dt" sz="half" idx="14"/>
          </p:nvPr>
        </p:nvSpPr>
        <p:spPr/>
        <p:txBody>
          <a:bodyPr/>
          <a:lstStyle>
            <a:lvl1pPr>
              <a:defRPr/>
            </a:lvl1pPr>
          </a:lstStyle>
          <a:p>
            <a:pPr>
              <a:defRPr/>
            </a:pPr>
            <a:fld id="{110877F7-38E8-AD47-972C-36C23EE6BEC8}" type="datetime1">
              <a:rPr lang="en-US"/>
              <a:pPr>
                <a:defRPr/>
              </a:pPr>
              <a:t>10/26/2018</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249B96C0-A182-3A49-AE05-6E465FE9E434}" type="slidenum">
              <a:rPr lang="en-US"/>
              <a:pPr>
                <a:defRPr/>
              </a:pPr>
              <a:t>‹#›</a:t>
            </a:fld>
            <a:endParaRPr lang="en-US"/>
          </a:p>
        </p:txBody>
      </p:sp>
    </p:spTree>
    <p:extLst>
      <p:ext uri="{BB962C8B-B14F-4D97-AF65-F5344CB8AC3E}">
        <p14:creationId xmlns:p14="http://schemas.microsoft.com/office/powerpoint/2010/main" val="9116264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BFF9B1-80F2-447E-A9AC-2C39B9CA4A89}" type="datetimeFigureOut">
              <a:rPr lang="en-US" smtClean="0"/>
              <a:pPr/>
              <a:t>10/26/2018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DF6161-B1E1-4FC1-B64B-18378F7EED6D}" type="slidenum">
              <a:rPr lang="en-US" smtClean="0"/>
              <a:pPr/>
              <a:t>‹#›</a:t>
            </a:fld>
            <a:endParaRPr lang="en-US"/>
          </a:p>
        </p:txBody>
      </p:sp>
    </p:spTree>
    <p:extLst>
      <p:ext uri="{BB962C8B-B14F-4D97-AF65-F5344CB8AC3E}">
        <p14:creationId xmlns:p14="http://schemas.microsoft.com/office/powerpoint/2010/main" val="8737896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9D9B5C-157E-450D-96D8-EEB5CDA31EFE}" type="datetimeFigureOut">
              <a:rPr lang="en-US" smtClean="0"/>
              <a:t>10/26/2018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53E626-BCC3-4429-8A6C-06BBB43B76FD}" type="slidenum">
              <a:rPr lang="en-US" smtClean="0"/>
              <a:t>‹#›</a:t>
            </a:fld>
            <a:endParaRPr lang="en-US"/>
          </a:p>
        </p:txBody>
      </p:sp>
    </p:spTree>
    <p:extLst>
      <p:ext uri="{BB962C8B-B14F-4D97-AF65-F5344CB8AC3E}">
        <p14:creationId xmlns:p14="http://schemas.microsoft.com/office/powerpoint/2010/main" val="42235320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09123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28AD0B17-CFCE-4211-93FA-5145B5CAD84B}"/>
              </a:ext>
            </a:extLst>
          </p:cNvPr>
          <p:cNvSpPr>
            <a:spLocks/>
          </p:cNvSpPr>
          <p:nvPr/>
        </p:nvSpPr>
        <p:spPr bwMode="auto">
          <a:xfrm flipV="1">
            <a:off x="-4233" y="714375"/>
            <a:ext cx="1589617"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7166957" y="2545738"/>
            <a:ext cx="4338675" cy="335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8393461D-741E-4F0E-BF5E-73F74E4E4BDB}"/>
              </a:ext>
            </a:extLst>
          </p:cNvPr>
          <p:cNvSpPr>
            <a:spLocks noGrp="1"/>
          </p:cNvSpPr>
          <p:nvPr>
            <p:ph type="dt" sz="half" idx="10"/>
          </p:nvPr>
        </p:nvSpPr>
        <p:spPr/>
        <p:txBody>
          <a:bodyPr/>
          <a:lstStyle>
            <a:lvl1pPr>
              <a:defRPr/>
            </a:lvl1pPr>
          </a:lstStyle>
          <a:p>
            <a:pPr>
              <a:defRPr/>
            </a:pPr>
            <a:fld id="{D24A1C2F-8569-4E09-A316-3210D3A012F4}" type="datetimeFigureOut">
              <a:rPr lang="en-US"/>
              <a:pPr>
                <a:defRPr/>
              </a:pPr>
              <a:t>10/26/2018</a:t>
            </a:fld>
            <a:endParaRPr lang="en-US"/>
          </a:p>
        </p:txBody>
      </p:sp>
      <p:sp>
        <p:nvSpPr>
          <p:cNvPr id="9" name="Footer Placeholder 7">
            <a:extLst>
              <a:ext uri="{FF2B5EF4-FFF2-40B4-BE49-F238E27FC236}">
                <a16:creationId xmlns:a16="http://schemas.microsoft.com/office/drawing/2014/main" id="{3A2F9408-A487-4A47-9856-9F88AE31E698}"/>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BBD6131F-13E8-41E0-8214-2F97056E8FB1}"/>
              </a:ext>
            </a:extLst>
          </p:cNvPr>
          <p:cNvSpPr>
            <a:spLocks noGrp="1"/>
          </p:cNvSpPr>
          <p:nvPr>
            <p:ph type="sldNum" sz="quarter" idx="12"/>
          </p:nvPr>
        </p:nvSpPr>
        <p:spPr/>
        <p:txBody>
          <a:bodyPr/>
          <a:lstStyle>
            <a:lvl1pPr>
              <a:defRPr/>
            </a:lvl1pPr>
          </a:lstStyle>
          <a:p>
            <a:pPr>
              <a:defRPr/>
            </a:pPr>
            <a:fld id="{D62C0A1B-12C3-4D90-AA4F-DF9E7A588C86}" type="slidenum">
              <a:rPr lang="en-US"/>
              <a:pPr>
                <a:defRPr/>
              </a:pPr>
              <a:t>‹#›</a:t>
            </a:fld>
            <a:endParaRPr lang="en-US"/>
          </a:p>
        </p:txBody>
      </p:sp>
    </p:spTree>
    <p:extLst>
      <p:ext uri="{BB962C8B-B14F-4D97-AF65-F5344CB8AC3E}">
        <p14:creationId xmlns:p14="http://schemas.microsoft.com/office/powerpoint/2010/main" val="26097260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039749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10/26/2018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94447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036826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10/26/2018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4788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10/26/2018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889584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10/26/2018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7554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055424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593923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554098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14350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FBB54B2B-4A6B-497E-8B35-A1726ABC453C}"/>
              </a:ext>
            </a:extLst>
          </p:cNvPr>
          <p:cNvSpPr>
            <a:spLocks/>
          </p:cNvSpPr>
          <p:nvPr/>
        </p:nvSpPr>
        <p:spPr bwMode="auto">
          <a:xfrm flipV="1">
            <a:off x="-4233" y="714375"/>
            <a:ext cx="1589617"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95CBC940-DED3-4AEB-9A10-ED450885E508}"/>
              </a:ext>
            </a:extLst>
          </p:cNvPr>
          <p:cNvSpPr>
            <a:spLocks noGrp="1"/>
          </p:cNvSpPr>
          <p:nvPr>
            <p:ph type="dt" sz="half" idx="10"/>
          </p:nvPr>
        </p:nvSpPr>
        <p:spPr/>
        <p:txBody>
          <a:bodyPr/>
          <a:lstStyle>
            <a:lvl1pPr>
              <a:defRPr/>
            </a:lvl1pPr>
          </a:lstStyle>
          <a:p>
            <a:pPr>
              <a:defRPr/>
            </a:pPr>
            <a:fld id="{B3E0DE0F-778F-4B4B-B0DF-76CF9217591D}" type="datetimeFigureOut">
              <a:rPr lang="en-US"/>
              <a:pPr>
                <a:defRPr/>
              </a:pPr>
              <a:t>10/26/2018</a:t>
            </a:fld>
            <a:endParaRPr lang="en-US"/>
          </a:p>
        </p:txBody>
      </p:sp>
      <p:sp>
        <p:nvSpPr>
          <p:cNvPr id="5" name="Footer Placeholder 3">
            <a:extLst>
              <a:ext uri="{FF2B5EF4-FFF2-40B4-BE49-F238E27FC236}">
                <a16:creationId xmlns:a16="http://schemas.microsoft.com/office/drawing/2014/main" id="{30442E6D-DF2A-4952-86E8-79C449FC7CC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35D76318-B5E1-4606-A4AF-028139E0034C}"/>
              </a:ext>
            </a:extLst>
          </p:cNvPr>
          <p:cNvSpPr>
            <a:spLocks noGrp="1"/>
          </p:cNvSpPr>
          <p:nvPr>
            <p:ph type="sldNum" sz="quarter" idx="12"/>
          </p:nvPr>
        </p:nvSpPr>
        <p:spPr/>
        <p:txBody>
          <a:bodyPr/>
          <a:lstStyle>
            <a:lvl1pPr>
              <a:defRPr/>
            </a:lvl1pPr>
          </a:lstStyle>
          <a:p>
            <a:pPr>
              <a:defRPr/>
            </a:pPr>
            <a:fld id="{C440C148-D746-41FE-AA09-B3518E8D19E2}" type="slidenum">
              <a:rPr lang="en-US"/>
              <a:pPr>
                <a:defRPr/>
              </a:pPr>
              <a:t>‹#›</a:t>
            </a:fld>
            <a:endParaRPr lang="en-US"/>
          </a:p>
        </p:txBody>
      </p:sp>
    </p:spTree>
    <p:extLst>
      <p:ext uri="{BB962C8B-B14F-4D97-AF65-F5344CB8AC3E}">
        <p14:creationId xmlns:p14="http://schemas.microsoft.com/office/powerpoint/2010/main" val="32643682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9856861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254196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10/26/2018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695540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10/26/2018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125031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558125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574001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Dark Blue">
    <p:bg>
      <p:bgPr>
        <a:solidFill>
          <a:srgbClr val="004B8D"/>
        </a:solid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83874529-90F2-4C1D-A19D-AF00D5D9814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0226" r="13861" b="29895"/>
          <a:stretch>
            <a:fillRect/>
          </a:stretch>
        </p:blipFill>
        <p:spPr bwMode="auto">
          <a:xfrm>
            <a:off x="5450418" y="0"/>
            <a:ext cx="674158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300FE973-AA8C-43E2-8624-E5260837E19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3933" y="134938"/>
            <a:ext cx="11887200" cy="656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D0F2AC46-BBA3-41EC-ABC3-60A27CC4B61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5434" y="5151439"/>
            <a:ext cx="2567517"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17"/>
          <p:cNvSpPr>
            <a:spLocks noGrp="1"/>
          </p:cNvSpPr>
          <p:nvPr>
            <p:ph type="body" sz="quarter" idx="11"/>
          </p:nvPr>
        </p:nvSpPr>
        <p:spPr>
          <a:xfrm>
            <a:off x="712256" y="3679865"/>
            <a:ext cx="10179491" cy="417624"/>
          </a:xfrm>
          <a:prstGeom prst="rect">
            <a:avLst/>
          </a:prstGeom>
          <a:effectLst/>
        </p:spPr>
        <p:txBody>
          <a:bodyPr vert="horz" lIns="0" tIns="0" rIns="0" bIns="0"/>
          <a:lstStyle>
            <a:lvl1pPr marL="0" indent="0">
              <a:buFontTx/>
              <a:buNone/>
              <a:defRPr sz="1800" b="0">
                <a:solidFill>
                  <a:srgbClr val="F3D289"/>
                </a:solidFill>
                <a:latin typeface="Arial"/>
                <a:cs typeface="Helvetic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20" name="Text Placeholder 21"/>
          <p:cNvSpPr>
            <a:spLocks noGrp="1"/>
          </p:cNvSpPr>
          <p:nvPr>
            <p:ph type="body" sz="quarter" idx="12"/>
          </p:nvPr>
        </p:nvSpPr>
        <p:spPr>
          <a:xfrm>
            <a:off x="712257" y="2618887"/>
            <a:ext cx="10179492" cy="442041"/>
          </a:xfrm>
          <a:prstGeom prst="rect">
            <a:avLst/>
          </a:prstGeom>
          <a:effectLst/>
        </p:spPr>
        <p:txBody>
          <a:bodyPr vert="horz" lIns="0" tIns="0" rIns="0" bIns="0"/>
          <a:lstStyle>
            <a:lvl1pPr marL="0" indent="0">
              <a:buFontTx/>
              <a:buNone/>
              <a:defRPr sz="2100" b="0" i="1" baseline="0">
                <a:solidFill>
                  <a:schemeClr val="bg1"/>
                </a:solidFill>
                <a:latin typeface="Arial"/>
              </a:defRPr>
            </a:lvl1pPr>
          </a:lstStyle>
          <a:p>
            <a:pPr lvl="0"/>
            <a:r>
              <a:rPr lang="en-US"/>
              <a:t>Edit Master text styles</a:t>
            </a:r>
          </a:p>
        </p:txBody>
      </p:sp>
      <p:sp>
        <p:nvSpPr>
          <p:cNvPr id="21" name="Title 1"/>
          <p:cNvSpPr>
            <a:spLocks noGrp="1"/>
          </p:cNvSpPr>
          <p:nvPr>
            <p:ph type="title"/>
          </p:nvPr>
        </p:nvSpPr>
        <p:spPr>
          <a:xfrm>
            <a:off x="712258" y="1803136"/>
            <a:ext cx="10179492" cy="815751"/>
          </a:xfrm>
          <a:prstGeom prst="rect">
            <a:avLst/>
          </a:prstGeom>
          <a:effectLst/>
        </p:spPr>
        <p:txBody>
          <a:bodyPr lIns="0" tIns="0" rIns="0" bIns="0" anchor="t" anchorCtr="0">
            <a:noAutofit/>
          </a:bodyPr>
          <a:lstStyle>
            <a:lvl1pPr algn="l">
              <a:defRPr sz="4000" b="1">
                <a:solidFill>
                  <a:srgbClr val="FFFFFF"/>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3189804509"/>
      </p:ext>
    </p:extLst>
  </p:cSld>
  <p:clrMapOvr>
    <a:masterClrMapping/>
  </p:clrMapOvr>
  <p:transition spd="slow">
    <p:wipe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Light Blue">
    <p:bg>
      <p:bgPr>
        <a:solidFill>
          <a:srgbClr val="6CAEDF"/>
        </a:solid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588830E4-521E-4C6E-B930-58767C8D9B7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0226" r="13861" b="29895"/>
          <a:stretch>
            <a:fillRect/>
          </a:stretch>
        </p:blipFill>
        <p:spPr bwMode="auto">
          <a:xfrm>
            <a:off x="5450418" y="0"/>
            <a:ext cx="674158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EA8550AE-93A0-4CC7-BDA5-E584A42AC82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3933" y="134938"/>
            <a:ext cx="11887200" cy="656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B9F1959F-2969-4EBC-8A6A-3BA8F94DF37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5434" y="5151439"/>
            <a:ext cx="2567517"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17"/>
          <p:cNvSpPr>
            <a:spLocks noGrp="1"/>
          </p:cNvSpPr>
          <p:nvPr>
            <p:ph type="body" sz="quarter" idx="11"/>
          </p:nvPr>
        </p:nvSpPr>
        <p:spPr>
          <a:xfrm>
            <a:off x="712256" y="3679865"/>
            <a:ext cx="10179491" cy="417624"/>
          </a:xfrm>
          <a:prstGeom prst="rect">
            <a:avLst/>
          </a:prstGeom>
          <a:effectLst/>
        </p:spPr>
        <p:txBody>
          <a:bodyPr vert="horz" lIns="0" tIns="0" rIns="0" bIns="0"/>
          <a:lstStyle>
            <a:lvl1pPr marL="0" indent="0">
              <a:buFontTx/>
              <a:buNone/>
              <a:defRPr sz="1800" b="0">
                <a:solidFill>
                  <a:srgbClr val="004B8D"/>
                </a:solidFill>
                <a:latin typeface="Arial"/>
                <a:cs typeface="Helvetic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8" name="Text Placeholder 21"/>
          <p:cNvSpPr>
            <a:spLocks noGrp="1"/>
          </p:cNvSpPr>
          <p:nvPr>
            <p:ph type="body" sz="quarter" idx="12"/>
          </p:nvPr>
        </p:nvSpPr>
        <p:spPr>
          <a:xfrm>
            <a:off x="712257" y="2618887"/>
            <a:ext cx="10179492" cy="442041"/>
          </a:xfrm>
          <a:prstGeom prst="rect">
            <a:avLst/>
          </a:prstGeom>
          <a:effectLst/>
        </p:spPr>
        <p:txBody>
          <a:bodyPr vert="horz" lIns="0" tIns="0" rIns="0" bIns="0"/>
          <a:lstStyle>
            <a:lvl1pPr marL="0" indent="0">
              <a:buFontTx/>
              <a:buNone/>
              <a:defRPr sz="2100" b="0" i="1" baseline="0">
                <a:solidFill>
                  <a:schemeClr val="bg1"/>
                </a:solidFill>
                <a:latin typeface="Arial"/>
              </a:defRPr>
            </a:lvl1pPr>
          </a:lstStyle>
          <a:p>
            <a:pPr lvl="0"/>
            <a:r>
              <a:rPr lang="en-US"/>
              <a:t>Edit Master text styles</a:t>
            </a:r>
          </a:p>
        </p:txBody>
      </p:sp>
      <p:sp>
        <p:nvSpPr>
          <p:cNvPr id="9" name="Title 1"/>
          <p:cNvSpPr>
            <a:spLocks noGrp="1"/>
          </p:cNvSpPr>
          <p:nvPr>
            <p:ph type="title"/>
          </p:nvPr>
        </p:nvSpPr>
        <p:spPr>
          <a:xfrm>
            <a:off x="712258" y="1803136"/>
            <a:ext cx="10179492" cy="815751"/>
          </a:xfrm>
          <a:prstGeom prst="rect">
            <a:avLst/>
          </a:prstGeom>
          <a:effectLst/>
        </p:spPr>
        <p:txBody>
          <a:bodyPr lIns="0" tIns="0" rIns="0" bIns="0" anchor="t" anchorCtr="0">
            <a:noAutofit/>
          </a:bodyPr>
          <a:lstStyle>
            <a:lvl1pPr algn="l">
              <a:defRPr sz="4000" b="1">
                <a:solidFill>
                  <a:srgbClr val="FFFFFF"/>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725284332"/>
      </p:ext>
    </p:extLst>
  </p:cSld>
  <p:clrMapOvr>
    <a:masterClrMapping/>
  </p:clrMapOvr>
  <p:transition spd="slow">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 Dark Blue">
    <p:bg>
      <p:bgPr>
        <a:solidFill>
          <a:srgbClr val="004B8D"/>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4EEB401F-E170-4540-9FDE-B3CDB1FA5BC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0226" r="13861" b="29895"/>
          <a:stretch>
            <a:fillRect/>
          </a:stretch>
        </p:blipFill>
        <p:spPr bwMode="auto">
          <a:xfrm>
            <a:off x="5450418" y="0"/>
            <a:ext cx="674158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Line White 16-9.png">
            <a:extLst>
              <a:ext uri="{FF2B5EF4-FFF2-40B4-BE49-F238E27FC236}">
                <a16:creationId xmlns:a16="http://schemas.microsoft.com/office/drawing/2014/main" id="{B558FD4A-E71A-4A06-8758-8F936F6C63C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3933" y="134938"/>
            <a:ext cx="11887200" cy="656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0810788-35A7-4F66-932B-61073C18215B}"/>
              </a:ext>
            </a:extLst>
          </p:cNvPr>
          <p:cNvSpPr txBox="1">
            <a:spLocks noChangeArrowheads="1"/>
          </p:cNvSpPr>
          <p:nvPr userDrawn="1"/>
        </p:nvSpPr>
        <p:spPr bwMode="auto">
          <a:xfrm>
            <a:off x="11264900" y="6297614"/>
            <a:ext cx="6858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r">
              <a:defRPr/>
            </a:pPr>
            <a:fld id="{F0FCE692-296B-4EA6-8E85-1FE2F52E2039}" type="slidenum">
              <a:rPr lang="en-US" altLang="en-US" sz="900" smtClean="0">
                <a:solidFill>
                  <a:schemeClr val="bg1"/>
                </a:solidFill>
                <a:latin typeface="Arial" panose="020B0604020202020204" pitchFamily="34" charset="0"/>
                <a:cs typeface="Arial" panose="020B0604020202020204" pitchFamily="34" charset="0"/>
              </a:rPr>
              <a:pPr algn="r">
                <a:defRPr/>
              </a:pPr>
              <a:t>‹#›</a:t>
            </a:fld>
            <a:endParaRPr lang="en-US" altLang="en-US" sz="900">
              <a:solidFill>
                <a:schemeClr val="bg1"/>
              </a:solidFill>
              <a:latin typeface="Arial" panose="020B0604020202020204" pitchFamily="34" charset="0"/>
              <a:cs typeface="Arial" panose="020B0604020202020204" pitchFamily="34" charset="0"/>
            </a:endParaRPr>
          </a:p>
        </p:txBody>
      </p:sp>
      <p:sp>
        <p:nvSpPr>
          <p:cNvPr id="17" name="Content Placeholder 2"/>
          <p:cNvSpPr>
            <a:spLocks noGrp="1"/>
          </p:cNvSpPr>
          <p:nvPr>
            <p:ph idx="1"/>
          </p:nvPr>
        </p:nvSpPr>
        <p:spPr>
          <a:xfrm>
            <a:off x="609600" y="1636179"/>
            <a:ext cx="10972800" cy="3850223"/>
          </a:xfrm>
          <a:prstGeom prst="rect">
            <a:avLst/>
          </a:prstGeom>
          <a:effectLst/>
        </p:spPr>
        <p:txBody>
          <a:bodyPr lIns="0" tIns="0" rIns="0" bIns="0"/>
          <a:lstStyle>
            <a:lvl1pPr marL="342900" indent="-342900">
              <a:buFont typeface="Wingdings" charset="2"/>
              <a:buChar char="§"/>
              <a:defRPr b="1">
                <a:solidFill>
                  <a:schemeClr val="bg1"/>
                </a:solidFill>
                <a:latin typeface="Arial"/>
                <a:cs typeface="Helvetica"/>
              </a:defRPr>
            </a:lvl1pPr>
            <a:lvl2pPr>
              <a:defRPr b="1">
                <a:solidFill>
                  <a:srgbClr val="FFFFFF"/>
                </a:solidFill>
                <a:latin typeface="Arial"/>
                <a:cs typeface="Helvetica"/>
              </a:defRPr>
            </a:lvl2pPr>
            <a:lvl3pPr marL="1143000" indent="-228600">
              <a:buFont typeface="Wingdings" charset="2"/>
              <a:buChar char="§"/>
              <a:defRPr b="1">
                <a:solidFill>
                  <a:srgbClr val="FFFFFF"/>
                </a:solidFill>
                <a:latin typeface="Arial"/>
                <a:cs typeface="Helvetica"/>
              </a:defRPr>
            </a:lvl3pPr>
            <a:lvl4pPr>
              <a:defRPr>
                <a:solidFill>
                  <a:srgbClr val="FFFFFF"/>
                </a:solidFill>
                <a:latin typeface="Helvetica"/>
                <a:cs typeface="Helvetica"/>
              </a:defRPr>
            </a:lvl4pPr>
            <a:lvl5pPr>
              <a:defRPr>
                <a:solidFill>
                  <a:srgbClr val="FFFFFF"/>
                </a:solidFill>
                <a:latin typeface="Helvetica"/>
                <a:cs typeface="Helvetica"/>
              </a:defRPr>
            </a:lvl5pPr>
          </a:lstStyle>
          <a:p>
            <a:pPr lvl="0"/>
            <a:r>
              <a:rPr lang="en-US" dirty="0"/>
              <a:t>Click to edit Master text styles</a:t>
            </a:r>
          </a:p>
          <a:p>
            <a:pPr lvl="1"/>
            <a:r>
              <a:rPr lang="en-US" dirty="0"/>
              <a:t>Second level</a:t>
            </a:r>
          </a:p>
          <a:p>
            <a:pPr lvl="2"/>
            <a:r>
              <a:rPr lang="en-US" dirty="0"/>
              <a:t>Third level</a:t>
            </a:r>
          </a:p>
        </p:txBody>
      </p:sp>
      <p:sp>
        <p:nvSpPr>
          <p:cNvPr id="18" name="Title 1"/>
          <p:cNvSpPr>
            <a:spLocks noGrp="1"/>
          </p:cNvSpPr>
          <p:nvPr>
            <p:ph type="title"/>
          </p:nvPr>
        </p:nvSpPr>
        <p:spPr>
          <a:xfrm>
            <a:off x="609600" y="474128"/>
            <a:ext cx="10972800" cy="948267"/>
          </a:xfrm>
          <a:prstGeom prst="rect">
            <a:avLst/>
          </a:prstGeom>
          <a:effectLst/>
        </p:spPr>
        <p:txBody>
          <a:bodyPr lIns="0" tIns="0" rIns="0" bIns="0" anchor="t" anchorCtr="0">
            <a:normAutofit/>
          </a:bodyPr>
          <a:lstStyle>
            <a:lvl1pPr algn="l">
              <a:lnSpc>
                <a:spcPct val="90000"/>
              </a:lnSpc>
              <a:defRPr sz="3600" b="1">
                <a:solidFill>
                  <a:srgbClr val="F3D289"/>
                </a:solidFill>
                <a:latin typeface="Arial"/>
                <a:cs typeface="Helvetica"/>
              </a:defRPr>
            </a:lvl1pPr>
          </a:lstStyle>
          <a:p>
            <a:r>
              <a:rPr lang="en-US"/>
              <a:t>Click to edit Master title style</a:t>
            </a:r>
            <a:endParaRPr lang="en-US" dirty="0"/>
          </a:p>
        </p:txBody>
      </p:sp>
    </p:spTree>
    <p:extLst>
      <p:ext uri="{BB962C8B-B14F-4D97-AF65-F5344CB8AC3E}">
        <p14:creationId xmlns:p14="http://schemas.microsoft.com/office/powerpoint/2010/main" val="1701929635"/>
      </p:ext>
    </p:extLst>
  </p:cSld>
  <p:clrMapOvr>
    <a:masterClrMapping/>
  </p:clrMapOvr>
  <p:transition spd="slow">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Content - Light Blue">
    <p:bg>
      <p:bgPr>
        <a:solidFill>
          <a:srgbClr val="6CAEDF"/>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60BD1294-A9F9-436A-8B45-704BC23A9BD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0226" r="13861" b="29895"/>
          <a:stretch>
            <a:fillRect/>
          </a:stretch>
        </p:blipFill>
        <p:spPr bwMode="auto">
          <a:xfrm>
            <a:off x="5450418" y="0"/>
            <a:ext cx="674158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Line White 16-9.png">
            <a:extLst>
              <a:ext uri="{FF2B5EF4-FFF2-40B4-BE49-F238E27FC236}">
                <a16:creationId xmlns:a16="http://schemas.microsoft.com/office/drawing/2014/main" id="{098A1499-74BA-4CCD-B2DA-C05386BB77F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3933" y="134938"/>
            <a:ext cx="11887200" cy="656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4C061E6-D140-44BA-894C-6635C4133AB0}"/>
              </a:ext>
            </a:extLst>
          </p:cNvPr>
          <p:cNvSpPr txBox="1">
            <a:spLocks noChangeArrowheads="1"/>
          </p:cNvSpPr>
          <p:nvPr userDrawn="1"/>
        </p:nvSpPr>
        <p:spPr bwMode="auto">
          <a:xfrm>
            <a:off x="11264900" y="6297614"/>
            <a:ext cx="6858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r">
              <a:defRPr/>
            </a:pPr>
            <a:fld id="{04C43060-5668-440D-A010-F42C3BB046D5}" type="slidenum">
              <a:rPr lang="en-US" altLang="en-US" sz="900" smtClean="0">
                <a:latin typeface="Arial" panose="020B0604020202020204" pitchFamily="34" charset="0"/>
                <a:cs typeface="Arial" panose="020B0604020202020204" pitchFamily="34" charset="0"/>
              </a:rPr>
              <a:pPr algn="r">
                <a:defRPr/>
              </a:pPr>
              <a:t>‹#›</a:t>
            </a:fld>
            <a:endParaRPr lang="en-US" altLang="en-US" sz="90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636179"/>
            <a:ext cx="10972800" cy="3850223"/>
          </a:xfrm>
          <a:prstGeom prst="rect">
            <a:avLst/>
          </a:prstGeom>
          <a:effectLst/>
        </p:spPr>
        <p:txBody>
          <a:bodyPr lIns="0" tIns="0" rIns="0" bIns="0"/>
          <a:lstStyle>
            <a:lvl1pPr marL="342900" indent="-342900">
              <a:buFont typeface="Wingdings" charset="2"/>
              <a:buChar char="§"/>
              <a:defRPr b="1">
                <a:solidFill>
                  <a:schemeClr val="bg1"/>
                </a:solidFill>
                <a:latin typeface="Arial"/>
                <a:cs typeface="Helvetica"/>
              </a:defRPr>
            </a:lvl1pPr>
            <a:lvl2pPr>
              <a:defRPr b="1">
                <a:solidFill>
                  <a:srgbClr val="FFFFFF"/>
                </a:solidFill>
                <a:latin typeface="Arial"/>
                <a:cs typeface="Helvetica"/>
              </a:defRPr>
            </a:lvl2pPr>
            <a:lvl3pPr marL="1143000" indent="-228600">
              <a:buFont typeface="Wingdings" charset="2"/>
              <a:buChar char="§"/>
              <a:defRPr b="1">
                <a:solidFill>
                  <a:srgbClr val="FFFFFF"/>
                </a:solidFill>
                <a:latin typeface="Arial"/>
                <a:cs typeface="Helvetica"/>
              </a:defRPr>
            </a:lvl3pPr>
            <a:lvl4pPr>
              <a:defRPr>
                <a:solidFill>
                  <a:srgbClr val="FFFFFF"/>
                </a:solidFill>
                <a:latin typeface="Helvetica"/>
                <a:cs typeface="Helvetica"/>
              </a:defRPr>
            </a:lvl4pPr>
            <a:lvl5pPr>
              <a:defRPr>
                <a:solidFill>
                  <a:srgbClr val="FFFFFF"/>
                </a:solidFill>
                <a:latin typeface="Helvetica"/>
                <a:cs typeface="Helvetica"/>
              </a:defRPr>
            </a:lvl5pPr>
          </a:lstStyle>
          <a:p>
            <a:pPr lvl="0"/>
            <a:r>
              <a:rPr lang="en-US" dirty="0"/>
              <a:t>Click to edit Master text styles</a:t>
            </a:r>
          </a:p>
          <a:p>
            <a:pPr lvl="1"/>
            <a:r>
              <a:rPr lang="en-US" dirty="0"/>
              <a:t>Second level</a:t>
            </a:r>
          </a:p>
          <a:p>
            <a:pPr lvl="2"/>
            <a:r>
              <a:rPr lang="en-US" dirty="0"/>
              <a:t>Third level</a:t>
            </a:r>
          </a:p>
        </p:txBody>
      </p:sp>
      <p:sp>
        <p:nvSpPr>
          <p:cNvPr id="2" name="Title 1"/>
          <p:cNvSpPr>
            <a:spLocks noGrp="1"/>
          </p:cNvSpPr>
          <p:nvPr>
            <p:ph type="title"/>
          </p:nvPr>
        </p:nvSpPr>
        <p:spPr>
          <a:xfrm>
            <a:off x="609600" y="474128"/>
            <a:ext cx="10972800" cy="948267"/>
          </a:xfrm>
          <a:prstGeom prst="rect">
            <a:avLst/>
          </a:prstGeom>
          <a:effectLst/>
        </p:spPr>
        <p:txBody>
          <a:bodyPr lIns="0" tIns="0" rIns="0" bIns="0" anchor="t" anchorCtr="0">
            <a:normAutofit/>
          </a:bodyPr>
          <a:lstStyle>
            <a:lvl1pPr algn="l">
              <a:lnSpc>
                <a:spcPct val="90000"/>
              </a:lnSpc>
              <a:defRPr sz="3600" b="1">
                <a:solidFill>
                  <a:srgbClr val="004B8D"/>
                </a:solidFill>
                <a:latin typeface="Arial"/>
                <a:cs typeface="Helvetica"/>
              </a:defRPr>
            </a:lvl1pPr>
          </a:lstStyle>
          <a:p>
            <a:r>
              <a:rPr lang="en-US"/>
              <a:t>Click to edit Master title style</a:t>
            </a:r>
            <a:endParaRPr lang="en-US" dirty="0"/>
          </a:p>
        </p:txBody>
      </p:sp>
    </p:spTree>
    <p:extLst>
      <p:ext uri="{BB962C8B-B14F-4D97-AF65-F5344CB8AC3E}">
        <p14:creationId xmlns:p14="http://schemas.microsoft.com/office/powerpoint/2010/main" val="2511455628"/>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7BF7A66E-AF68-48CC-B878-C9B1174330C6}"/>
              </a:ext>
            </a:extLst>
          </p:cNvPr>
          <p:cNvSpPr>
            <a:spLocks/>
          </p:cNvSpPr>
          <p:nvPr/>
        </p:nvSpPr>
        <p:spPr bwMode="auto">
          <a:xfrm flipV="1">
            <a:off x="-4233" y="714375"/>
            <a:ext cx="1589617"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 name="Date Placeholder 1">
            <a:extLst>
              <a:ext uri="{FF2B5EF4-FFF2-40B4-BE49-F238E27FC236}">
                <a16:creationId xmlns:a16="http://schemas.microsoft.com/office/drawing/2014/main" id="{99F7C250-8BC0-4AD0-BA85-FDC8033BC573}"/>
              </a:ext>
            </a:extLst>
          </p:cNvPr>
          <p:cNvSpPr>
            <a:spLocks noGrp="1"/>
          </p:cNvSpPr>
          <p:nvPr>
            <p:ph type="dt" sz="half" idx="10"/>
          </p:nvPr>
        </p:nvSpPr>
        <p:spPr/>
        <p:txBody>
          <a:bodyPr/>
          <a:lstStyle>
            <a:lvl1pPr>
              <a:defRPr/>
            </a:lvl1pPr>
          </a:lstStyle>
          <a:p>
            <a:pPr>
              <a:defRPr/>
            </a:pPr>
            <a:fld id="{6000FDDA-C6DE-4047-8FB3-25A030FD05BC}" type="datetimeFigureOut">
              <a:rPr lang="en-US"/>
              <a:pPr>
                <a:defRPr/>
              </a:pPr>
              <a:t>10/26/2018</a:t>
            </a:fld>
            <a:endParaRPr lang="en-US"/>
          </a:p>
        </p:txBody>
      </p:sp>
      <p:sp>
        <p:nvSpPr>
          <p:cNvPr id="4" name="Footer Placeholder 2">
            <a:extLst>
              <a:ext uri="{FF2B5EF4-FFF2-40B4-BE49-F238E27FC236}">
                <a16:creationId xmlns:a16="http://schemas.microsoft.com/office/drawing/2014/main" id="{1DEE30EC-3E96-467A-AC07-3CE4ACF835E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931DF4D1-98EB-4FFC-ACF0-C9C9CC938CFB}"/>
              </a:ext>
            </a:extLst>
          </p:cNvPr>
          <p:cNvSpPr>
            <a:spLocks noGrp="1"/>
          </p:cNvSpPr>
          <p:nvPr>
            <p:ph type="sldNum" sz="quarter" idx="12"/>
          </p:nvPr>
        </p:nvSpPr>
        <p:spPr/>
        <p:txBody>
          <a:bodyPr/>
          <a:lstStyle>
            <a:lvl1pPr>
              <a:defRPr/>
            </a:lvl1pPr>
          </a:lstStyle>
          <a:p>
            <a:pPr>
              <a:defRPr/>
            </a:pPr>
            <a:fld id="{9279CCBE-F4E1-4556-B6B7-0110DD13E7B7}" type="slidenum">
              <a:rPr lang="en-US"/>
              <a:pPr>
                <a:defRPr/>
              </a:pPr>
              <a:t>‹#›</a:t>
            </a:fld>
            <a:endParaRPr lang="en-US"/>
          </a:p>
        </p:txBody>
      </p:sp>
    </p:spTree>
    <p:extLst>
      <p:ext uri="{BB962C8B-B14F-4D97-AF65-F5344CB8AC3E}">
        <p14:creationId xmlns:p14="http://schemas.microsoft.com/office/powerpoint/2010/main" val="137560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 White">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79BAA354-B6BB-48B1-A0DE-446799ADC80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0226" r="13861" b="29895"/>
          <a:stretch>
            <a:fillRect/>
          </a:stretch>
        </p:blipFill>
        <p:spPr bwMode="auto">
          <a:xfrm>
            <a:off x="5450418" y="0"/>
            <a:ext cx="674158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C86A64EC-1AB0-4237-A832-488E320393A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3933" y="134938"/>
            <a:ext cx="11887200" cy="656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9E1D936-6C00-4EFF-BB81-1F797EC83778}"/>
              </a:ext>
            </a:extLst>
          </p:cNvPr>
          <p:cNvSpPr txBox="1">
            <a:spLocks noChangeArrowheads="1"/>
          </p:cNvSpPr>
          <p:nvPr userDrawn="1"/>
        </p:nvSpPr>
        <p:spPr bwMode="auto">
          <a:xfrm>
            <a:off x="11264900" y="6297614"/>
            <a:ext cx="6858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r">
              <a:defRPr/>
            </a:pPr>
            <a:fld id="{40526301-5849-48CF-9EED-CD5DB4ADCE64}" type="slidenum">
              <a:rPr lang="en-US" altLang="en-US" sz="900" smtClean="0">
                <a:latin typeface="Arial" panose="020B0604020202020204" pitchFamily="34" charset="0"/>
                <a:cs typeface="Arial" panose="020B0604020202020204" pitchFamily="34" charset="0"/>
              </a:rPr>
              <a:pPr algn="r">
                <a:defRPr/>
              </a:pPr>
              <a:t>‹#›</a:t>
            </a:fld>
            <a:endParaRPr lang="en-US" altLang="en-US" sz="900">
              <a:latin typeface="Arial" panose="020B0604020202020204" pitchFamily="34" charset="0"/>
              <a:cs typeface="Arial" panose="020B0604020202020204" pitchFamily="34" charset="0"/>
            </a:endParaRPr>
          </a:p>
        </p:txBody>
      </p:sp>
      <p:sp>
        <p:nvSpPr>
          <p:cNvPr id="18" name="Content Placeholder 2"/>
          <p:cNvSpPr>
            <a:spLocks noGrp="1"/>
          </p:cNvSpPr>
          <p:nvPr>
            <p:ph idx="1"/>
          </p:nvPr>
        </p:nvSpPr>
        <p:spPr>
          <a:xfrm>
            <a:off x="609600" y="1636179"/>
            <a:ext cx="10972800" cy="3850223"/>
          </a:xfrm>
          <a:prstGeom prst="rect">
            <a:avLst/>
          </a:prstGeom>
          <a:effectLst/>
        </p:spPr>
        <p:txBody>
          <a:bodyPr lIns="0" tIns="0" rIns="0" bIns="0"/>
          <a:lstStyle>
            <a:lvl1pPr marL="342900" indent="-342900">
              <a:buFont typeface="Wingdings" charset="2"/>
              <a:buChar char="§"/>
              <a:defRPr b="1">
                <a:solidFill>
                  <a:srgbClr val="6CAEDF"/>
                </a:solidFill>
                <a:latin typeface="Arial"/>
                <a:cs typeface="Helvetica"/>
              </a:defRPr>
            </a:lvl1pPr>
            <a:lvl2pPr>
              <a:defRPr b="1">
                <a:solidFill>
                  <a:srgbClr val="6CAEDF"/>
                </a:solidFill>
                <a:latin typeface="Arial"/>
                <a:cs typeface="Helvetica"/>
              </a:defRPr>
            </a:lvl2pPr>
            <a:lvl3pPr marL="1143000" indent="-228600">
              <a:buFont typeface="Wingdings" charset="2"/>
              <a:buChar char="§"/>
              <a:defRPr b="1">
                <a:solidFill>
                  <a:srgbClr val="6CAEDF"/>
                </a:solidFill>
                <a:latin typeface="Arial"/>
                <a:cs typeface="Helvetica"/>
              </a:defRPr>
            </a:lvl3pPr>
            <a:lvl4pPr>
              <a:defRPr>
                <a:solidFill>
                  <a:srgbClr val="FFFFFF"/>
                </a:solidFill>
                <a:latin typeface="Helvetica"/>
                <a:cs typeface="Helvetica"/>
              </a:defRPr>
            </a:lvl4pPr>
            <a:lvl5pPr>
              <a:defRPr>
                <a:solidFill>
                  <a:srgbClr val="FFFFFF"/>
                </a:solidFill>
                <a:latin typeface="Helvetica"/>
                <a:cs typeface="Helvetica"/>
              </a:defRPr>
            </a:lvl5pPr>
          </a:lstStyle>
          <a:p>
            <a:pPr lvl="0"/>
            <a:r>
              <a:rPr lang="en-US" dirty="0"/>
              <a:t>Click to edit Master text styles</a:t>
            </a:r>
          </a:p>
          <a:p>
            <a:pPr lvl="1"/>
            <a:r>
              <a:rPr lang="en-US" dirty="0"/>
              <a:t>Second level</a:t>
            </a:r>
          </a:p>
          <a:p>
            <a:pPr lvl="2"/>
            <a:r>
              <a:rPr lang="en-US" dirty="0"/>
              <a:t>Third level</a:t>
            </a:r>
          </a:p>
        </p:txBody>
      </p:sp>
      <p:sp>
        <p:nvSpPr>
          <p:cNvPr id="19" name="Title 1"/>
          <p:cNvSpPr>
            <a:spLocks noGrp="1"/>
          </p:cNvSpPr>
          <p:nvPr>
            <p:ph type="title"/>
          </p:nvPr>
        </p:nvSpPr>
        <p:spPr>
          <a:xfrm>
            <a:off x="609600" y="474128"/>
            <a:ext cx="10972800" cy="948267"/>
          </a:xfrm>
          <a:prstGeom prst="rect">
            <a:avLst/>
          </a:prstGeom>
          <a:effectLst/>
        </p:spPr>
        <p:txBody>
          <a:bodyPr lIns="0" tIns="0" rIns="0" bIns="0" anchor="t" anchorCtr="0">
            <a:normAutofit/>
          </a:bodyPr>
          <a:lstStyle>
            <a:lvl1pPr algn="l">
              <a:lnSpc>
                <a:spcPct val="90000"/>
              </a:lnSpc>
              <a:defRPr sz="3600" b="1">
                <a:solidFill>
                  <a:srgbClr val="004B8D"/>
                </a:solidFill>
                <a:latin typeface="Arial"/>
                <a:cs typeface="Helvetica"/>
              </a:defRPr>
            </a:lvl1pPr>
          </a:lstStyle>
          <a:p>
            <a:r>
              <a:rPr lang="en-US"/>
              <a:t>Click to edit Master title style</a:t>
            </a:r>
            <a:endParaRPr lang="en-US" dirty="0"/>
          </a:p>
        </p:txBody>
      </p:sp>
    </p:spTree>
    <p:extLst>
      <p:ext uri="{BB962C8B-B14F-4D97-AF65-F5344CB8AC3E}">
        <p14:creationId xmlns:p14="http://schemas.microsoft.com/office/powerpoint/2010/main" val="3824047665"/>
      </p:ext>
    </p:extLst>
  </p:cSld>
  <p:clrMapOvr>
    <a:masterClrMapping/>
  </p:clrMapOvr>
  <p:transition spd="slow">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 Dark Blue Plain">
    <p:bg>
      <p:bgPr>
        <a:solidFill>
          <a:srgbClr val="004B8D"/>
        </a:solidFill>
        <a:effectLst/>
      </p:bgPr>
    </p:bg>
    <p:spTree>
      <p:nvGrpSpPr>
        <p:cNvPr id="1" name=""/>
        <p:cNvGrpSpPr/>
        <p:nvPr/>
      </p:nvGrpSpPr>
      <p:grpSpPr>
        <a:xfrm>
          <a:off x="0" y="0"/>
          <a:ext cx="0" cy="0"/>
          <a:chOff x="0" y="0"/>
          <a:chExt cx="0" cy="0"/>
        </a:xfrm>
      </p:grpSpPr>
      <p:pic>
        <p:nvPicPr>
          <p:cNvPr id="4" name="Picture 1" descr="Line White 16-9.png">
            <a:extLst>
              <a:ext uri="{FF2B5EF4-FFF2-40B4-BE49-F238E27FC236}">
                <a16:creationId xmlns:a16="http://schemas.microsoft.com/office/drawing/2014/main" id="{233DE8C0-831C-418F-86A2-1F52E0D601D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3933" y="134938"/>
            <a:ext cx="11887200" cy="656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481A5A4-C5D9-4689-A9AE-FBD3B2ACCBE2}"/>
              </a:ext>
            </a:extLst>
          </p:cNvPr>
          <p:cNvSpPr txBox="1">
            <a:spLocks noChangeArrowheads="1"/>
          </p:cNvSpPr>
          <p:nvPr userDrawn="1"/>
        </p:nvSpPr>
        <p:spPr bwMode="auto">
          <a:xfrm>
            <a:off x="11264900" y="6297614"/>
            <a:ext cx="6858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r">
              <a:defRPr/>
            </a:pPr>
            <a:fld id="{A1F7D78F-2AF3-41B7-84D7-AA415C3F5E15}" type="slidenum">
              <a:rPr lang="en-US" altLang="en-US" sz="900" smtClean="0">
                <a:solidFill>
                  <a:schemeClr val="bg1"/>
                </a:solidFill>
                <a:latin typeface="Arial" panose="020B0604020202020204" pitchFamily="34" charset="0"/>
                <a:cs typeface="Arial" panose="020B0604020202020204" pitchFamily="34" charset="0"/>
              </a:rPr>
              <a:pPr algn="r">
                <a:defRPr/>
              </a:pPr>
              <a:t>‹#›</a:t>
            </a:fld>
            <a:endParaRPr lang="en-US" altLang="en-US" sz="900">
              <a:solidFill>
                <a:schemeClr val="bg1"/>
              </a:solidFill>
              <a:latin typeface="Arial" panose="020B0604020202020204" pitchFamily="34" charset="0"/>
              <a:cs typeface="Arial" panose="020B0604020202020204" pitchFamily="34" charset="0"/>
            </a:endParaRPr>
          </a:p>
        </p:txBody>
      </p:sp>
      <p:sp>
        <p:nvSpPr>
          <p:cNvPr id="11" name="Content Placeholder 2"/>
          <p:cNvSpPr>
            <a:spLocks noGrp="1"/>
          </p:cNvSpPr>
          <p:nvPr>
            <p:ph idx="1"/>
          </p:nvPr>
        </p:nvSpPr>
        <p:spPr>
          <a:xfrm>
            <a:off x="609600" y="1636179"/>
            <a:ext cx="10972800" cy="3850223"/>
          </a:xfrm>
          <a:prstGeom prst="rect">
            <a:avLst/>
          </a:prstGeom>
          <a:effectLst/>
        </p:spPr>
        <p:txBody>
          <a:bodyPr lIns="0" tIns="0" rIns="0" bIns="0"/>
          <a:lstStyle>
            <a:lvl1pPr marL="342900" indent="-342900">
              <a:buFont typeface="Wingdings" charset="2"/>
              <a:buChar char="§"/>
              <a:defRPr b="1">
                <a:solidFill>
                  <a:schemeClr val="bg1"/>
                </a:solidFill>
                <a:latin typeface="Arial"/>
                <a:cs typeface="Helvetica"/>
              </a:defRPr>
            </a:lvl1pPr>
            <a:lvl2pPr>
              <a:defRPr b="1">
                <a:solidFill>
                  <a:srgbClr val="FFFFFF"/>
                </a:solidFill>
                <a:latin typeface="Arial"/>
                <a:cs typeface="Helvetica"/>
              </a:defRPr>
            </a:lvl2pPr>
            <a:lvl3pPr marL="1143000" indent="-228600">
              <a:buFont typeface="Wingdings" charset="2"/>
              <a:buChar char="§"/>
              <a:defRPr b="1">
                <a:solidFill>
                  <a:srgbClr val="FFFFFF"/>
                </a:solidFill>
                <a:latin typeface="Arial"/>
                <a:cs typeface="Helvetica"/>
              </a:defRPr>
            </a:lvl3pPr>
            <a:lvl4pPr>
              <a:defRPr>
                <a:solidFill>
                  <a:srgbClr val="FFFFFF"/>
                </a:solidFill>
                <a:latin typeface="Helvetica"/>
                <a:cs typeface="Helvetica"/>
              </a:defRPr>
            </a:lvl4pPr>
            <a:lvl5pPr>
              <a:defRPr>
                <a:solidFill>
                  <a:srgbClr val="FFFFFF"/>
                </a:solidFill>
                <a:latin typeface="Helvetica"/>
                <a:cs typeface="Helvetica"/>
              </a:defRPr>
            </a:lvl5pPr>
          </a:lstStyle>
          <a:p>
            <a:pPr lvl="0"/>
            <a:r>
              <a:rPr lang="en-US" dirty="0"/>
              <a:t>Click to edit Master text styles</a:t>
            </a:r>
          </a:p>
          <a:p>
            <a:pPr lvl="1"/>
            <a:r>
              <a:rPr lang="en-US" dirty="0"/>
              <a:t>Second level</a:t>
            </a:r>
          </a:p>
          <a:p>
            <a:pPr lvl="2"/>
            <a:r>
              <a:rPr lang="en-US" dirty="0"/>
              <a:t>Third level</a:t>
            </a:r>
          </a:p>
        </p:txBody>
      </p:sp>
      <p:sp>
        <p:nvSpPr>
          <p:cNvPr id="14" name="Title 1"/>
          <p:cNvSpPr>
            <a:spLocks noGrp="1"/>
          </p:cNvSpPr>
          <p:nvPr>
            <p:ph type="title"/>
          </p:nvPr>
        </p:nvSpPr>
        <p:spPr>
          <a:xfrm>
            <a:off x="609600" y="474128"/>
            <a:ext cx="10972800" cy="948267"/>
          </a:xfrm>
          <a:prstGeom prst="rect">
            <a:avLst/>
          </a:prstGeom>
          <a:effectLst/>
        </p:spPr>
        <p:txBody>
          <a:bodyPr lIns="0" tIns="0" rIns="0" bIns="0" anchor="t" anchorCtr="0">
            <a:normAutofit/>
          </a:bodyPr>
          <a:lstStyle>
            <a:lvl1pPr algn="l">
              <a:lnSpc>
                <a:spcPct val="90000"/>
              </a:lnSpc>
              <a:defRPr sz="3600" b="1">
                <a:solidFill>
                  <a:srgbClr val="F3D289"/>
                </a:solidFill>
                <a:latin typeface="Arial"/>
                <a:cs typeface="Helvetica"/>
              </a:defRPr>
            </a:lvl1pPr>
          </a:lstStyle>
          <a:p>
            <a:r>
              <a:rPr lang="en-US"/>
              <a:t>Click to edit Master title style</a:t>
            </a:r>
            <a:endParaRPr lang="en-US" dirty="0"/>
          </a:p>
        </p:txBody>
      </p:sp>
    </p:spTree>
    <p:extLst>
      <p:ext uri="{BB962C8B-B14F-4D97-AF65-F5344CB8AC3E}">
        <p14:creationId xmlns:p14="http://schemas.microsoft.com/office/powerpoint/2010/main" val="777926633"/>
      </p:ext>
    </p:extLst>
  </p:cSld>
  <p:clrMapOvr>
    <a:masterClrMapping/>
  </p:clrMapOvr>
  <p:transition spd="slow">
    <p:wipe dir="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 Light Blue Plain">
    <p:bg>
      <p:bgPr>
        <a:solidFill>
          <a:srgbClr val="6CAEDF"/>
        </a:solidFill>
        <a:effectLst/>
      </p:bgPr>
    </p:bg>
    <p:spTree>
      <p:nvGrpSpPr>
        <p:cNvPr id="1" name=""/>
        <p:cNvGrpSpPr/>
        <p:nvPr/>
      </p:nvGrpSpPr>
      <p:grpSpPr>
        <a:xfrm>
          <a:off x="0" y="0"/>
          <a:ext cx="0" cy="0"/>
          <a:chOff x="0" y="0"/>
          <a:chExt cx="0" cy="0"/>
        </a:xfrm>
      </p:grpSpPr>
      <p:pic>
        <p:nvPicPr>
          <p:cNvPr id="4" name="Picture 1" descr="Line White 16-9.png">
            <a:extLst>
              <a:ext uri="{FF2B5EF4-FFF2-40B4-BE49-F238E27FC236}">
                <a16:creationId xmlns:a16="http://schemas.microsoft.com/office/drawing/2014/main" id="{9AABEC64-2B71-4E36-9C37-C5120D2A518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3933" y="134938"/>
            <a:ext cx="11887200" cy="656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0C72A1-76C9-4BE4-9739-0C94BFD61EBD}"/>
              </a:ext>
            </a:extLst>
          </p:cNvPr>
          <p:cNvSpPr txBox="1">
            <a:spLocks noChangeArrowheads="1"/>
          </p:cNvSpPr>
          <p:nvPr userDrawn="1"/>
        </p:nvSpPr>
        <p:spPr bwMode="auto">
          <a:xfrm>
            <a:off x="11264900" y="6297614"/>
            <a:ext cx="6858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r">
              <a:defRPr/>
            </a:pPr>
            <a:fld id="{EF6061FC-BF53-4683-A5B4-20658D4D7F80}" type="slidenum">
              <a:rPr lang="en-US" altLang="en-US" sz="900" smtClean="0">
                <a:latin typeface="Arial" panose="020B0604020202020204" pitchFamily="34" charset="0"/>
                <a:cs typeface="Arial" panose="020B0604020202020204" pitchFamily="34" charset="0"/>
              </a:rPr>
              <a:pPr algn="r">
                <a:defRPr/>
              </a:pPr>
              <a:t>‹#›</a:t>
            </a:fld>
            <a:endParaRPr lang="en-US" altLang="en-US" sz="900">
              <a:latin typeface="Arial" panose="020B0604020202020204" pitchFamily="34" charset="0"/>
              <a:cs typeface="Arial" panose="020B0604020202020204" pitchFamily="34" charset="0"/>
            </a:endParaRPr>
          </a:p>
        </p:txBody>
      </p:sp>
      <p:sp>
        <p:nvSpPr>
          <p:cNvPr id="8" name="Content Placeholder 2"/>
          <p:cNvSpPr>
            <a:spLocks noGrp="1"/>
          </p:cNvSpPr>
          <p:nvPr>
            <p:ph idx="1"/>
          </p:nvPr>
        </p:nvSpPr>
        <p:spPr>
          <a:xfrm>
            <a:off x="609600" y="1636179"/>
            <a:ext cx="10972800" cy="3850223"/>
          </a:xfrm>
          <a:prstGeom prst="rect">
            <a:avLst/>
          </a:prstGeom>
          <a:effectLst/>
        </p:spPr>
        <p:txBody>
          <a:bodyPr lIns="0" tIns="0" rIns="0" bIns="0"/>
          <a:lstStyle>
            <a:lvl1pPr marL="342900" indent="-342900">
              <a:buFont typeface="Wingdings" charset="2"/>
              <a:buChar char="§"/>
              <a:defRPr b="1">
                <a:solidFill>
                  <a:schemeClr val="bg1"/>
                </a:solidFill>
                <a:latin typeface="Arial"/>
                <a:cs typeface="Helvetica"/>
              </a:defRPr>
            </a:lvl1pPr>
            <a:lvl2pPr>
              <a:defRPr b="1">
                <a:solidFill>
                  <a:srgbClr val="FFFFFF"/>
                </a:solidFill>
                <a:latin typeface="Arial"/>
                <a:cs typeface="Helvetica"/>
              </a:defRPr>
            </a:lvl2pPr>
            <a:lvl3pPr marL="1143000" indent="-228600">
              <a:buFont typeface="Wingdings" charset="2"/>
              <a:buChar char="§"/>
              <a:defRPr b="1">
                <a:solidFill>
                  <a:srgbClr val="FFFFFF"/>
                </a:solidFill>
                <a:latin typeface="Arial"/>
                <a:cs typeface="Helvetica"/>
              </a:defRPr>
            </a:lvl3pPr>
            <a:lvl4pPr>
              <a:defRPr>
                <a:solidFill>
                  <a:srgbClr val="FFFFFF"/>
                </a:solidFill>
                <a:latin typeface="Helvetica"/>
                <a:cs typeface="Helvetica"/>
              </a:defRPr>
            </a:lvl4pPr>
            <a:lvl5pPr>
              <a:defRPr>
                <a:solidFill>
                  <a:srgbClr val="FFFFFF"/>
                </a:solidFill>
                <a:latin typeface="Helvetica"/>
                <a:cs typeface="Helvetica"/>
              </a:defRPr>
            </a:lvl5pPr>
          </a:lstStyle>
          <a:p>
            <a:pPr lvl="0"/>
            <a:r>
              <a:rPr lang="en-US" dirty="0"/>
              <a:t>Click to edit Master text styles</a:t>
            </a:r>
          </a:p>
          <a:p>
            <a:pPr lvl="1"/>
            <a:r>
              <a:rPr lang="en-US" dirty="0"/>
              <a:t>Second level</a:t>
            </a:r>
          </a:p>
          <a:p>
            <a:pPr lvl="2"/>
            <a:r>
              <a:rPr lang="en-US" dirty="0"/>
              <a:t>Third level</a:t>
            </a:r>
          </a:p>
        </p:txBody>
      </p:sp>
      <p:sp>
        <p:nvSpPr>
          <p:cNvPr id="11" name="Title 1"/>
          <p:cNvSpPr>
            <a:spLocks noGrp="1"/>
          </p:cNvSpPr>
          <p:nvPr>
            <p:ph type="title"/>
          </p:nvPr>
        </p:nvSpPr>
        <p:spPr>
          <a:xfrm>
            <a:off x="609600" y="474128"/>
            <a:ext cx="10972800" cy="948267"/>
          </a:xfrm>
          <a:prstGeom prst="rect">
            <a:avLst/>
          </a:prstGeom>
          <a:effectLst/>
        </p:spPr>
        <p:txBody>
          <a:bodyPr lIns="0" tIns="0" rIns="0" bIns="0" anchor="t" anchorCtr="0">
            <a:normAutofit/>
          </a:bodyPr>
          <a:lstStyle>
            <a:lvl1pPr algn="l">
              <a:lnSpc>
                <a:spcPct val="90000"/>
              </a:lnSpc>
              <a:defRPr sz="3600" b="1">
                <a:solidFill>
                  <a:srgbClr val="004B8D"/>
                </a:solidFill>
                <a:latin typeface="Arial"/>
                <a:cs typeface="Helvetica"/>
              </a:defRPr>
            </a:lvl1pPr>
          </a:lstStyle>
          <a:p>
            <a:r>
              <a:rPr lang="en-US"/>
              <a:t>Click to edit Master title style</a:t>
            </a:r>
            <a:endParaRPr lang="en-US" dirty="0"/>
          </a:p>
        </p:txBody>
      </p:sp>
    </p:spTree>
    <p:extLst>
      <p:ext uri="{BB962C8B-B14F-4D97-AF65-F5344CB8AC3E}">
        <p14:creationId xmlns:p14="http://schemas.microsoft.com/office/powerpoint/2010/main" val="1408274088"/>
      </p:ext>
    </p:extLst>
  </p:cSld>
  <p:clrMapOvr>
    <a:masterClrMapping/>
  </p:clrMapOvr>
  <p:transition spd="slow">
    <p:wipe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 White Plain">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A1D466ED-9771-484F-9013-16D42BC7CCD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3933" y="134938"/>
            <a:ext cx="11887200" cy="656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EA27018-90A4-416B-BBDC-B6EDD84AFEFA}"/>
              </a:ext>
            </a:extLst>
          </p:cNvPr>
          <p:cNvSpPr txBox="1">
            <a:spLocks noChangeArrowheads="1"/>
          </p:cNvSpPr>
          <p:nvPr userDrawn="1"/>
        </p:nvSpPr>
        <p:spPr bwMode="auto">
          <a:xfrm>
            <a:off x="11264900" y="6297614"/>
            <a:ext cx="6858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r">
              <a:defRPr/>
            </a:pPr>
            <a:fld id="{112A59C0-DA6A-4CEC-B819-1C91EEFC2E35}" type="slidenum">
              <a:rPr lang="en-US" altLang="en-US" sz="900" smtClean="0">
                <a:latin typeface="Arial" panose="020B0604020202020204" pitchFamily="34" charset="0"/>
                <a:cs typeface="Arial" panose="020B0604020202020204" pitchFamily="34" charset="0"/>
              </a:rPr>
              <a:pPr algn="r">
                <a:defRPr/>
              </a:pPr>
              <a:t>‹#›</a:t>
            </a:fld>
            <a:endParaRPr lang="en-US" altLang="en-US" sz="900">
              <a:latin typeface="Arial" panose="020B0604020202020204" pitchFamily="34" charset="0"/>
              <a:cs typeface="Arial" panose="020B0604020202020204" pitchFamily="34" charset="0"/>
            </a:endParaRPr>
          </a:p>
        </p:txBody>
      </p:sp>
      <p:sp>
        <p:nvSpPr>
          <p:cNvPr id="11" name="Content Placeholder 2"/>
          <p:cNvSpPr>
            <a:spLocks noGrp="1"/>
          </p:cNvSpPr>
          <p:nvPr>
            <p:ph idx="1"/>
          </p:nvPr>
        </p:nvSpPr>
        <p:spPr>
          <a:xfrm>
            <a:off x="609600" y="1636179"/>
            <a:ext cx="10972800" cy="3850223"/>
          </a:xfrm>
          <a:prstGeom prst="rect">
            <a:avLst/>
          </a:prstGeom>
          <a:effectLst/>
        </p:spPr>
        <p:txBody>
          <a:bodyPr lIns="0" tIns="0" rIns="0" bIns="0"/>
          <a:lstStyle>
            <a:lvl1pPr marL="342900" indent="-342900">
              <a:buFont typeface="Wingdings" charset="2"/>
              <a:buChar char="§"/>
              <a:defRPr b="1">
                <a:solidFill>
                  <a:srgbClr val="6CAEDF"/>
                </a:solidFill>
                <a:latin typeface="Arial"/>
                <a:cs typeface="Helvetica"/>
              </a:defRPr>
            </a:lvl1pPr>
            <a:lvl2pPr>
              <a:defRPr b="1">
                <a:solidFill>
                  <a:srgbClr val="6CAEDF"/>
                </a:solidFill>
                <a:latin typeface="Arial"/>
                <a:cs typeface="Helvetica"/>
              </a:defRPr>
            </a:lvl2pPr>
            <a:lvl3pPr marL="1143000" indent="-228600">
              <a:buFont typeface="Wingdings" charset="2"/>
              <a:buChar char="§"/>
              <a:defRPr b="1">
                <a:solidFill>
                  <a:srgbClr val="6CAEDF"/>
                </a:solidFill>
                <a:latin typeface="Arial"/>
                <a:cs typeface="Helvetica"/>
              </a:defRPr>
            </a:lvl3pPr>
            <a:lvl4pPr>
              <a:defRPr>
                <a:solidFill>
                  <a:srgbClr val="FFFFFF"/>
                </a:solidFill>
                <a:latin typeface="Helvetica"/>
                <a:cs typeface="Helvetica"/>
              </a:defRPr>
            </a:lvl4pPr>
            <a:lvl5pPr>
              <a:defRPr>
                <a:solidFill>
                  <a:srgbClr val="FFFFFF"/>
                </a:solidFill>
                <a:latin typeface="Helvetica"/>
                <a:cs typeface="Helvetica"/>
              </a:defRPr>
            </a:lvl5pPr>
          </a:lstStyle>
          <a:p>
            <a:pPr lvl="0"/>
            <a:r>
              <a:rPr lang="en-US" dirty="0"/>
              <a:t>Click to edit Master text styles</a:t>
            </a:r>
          </a:p>
          <a:p>
            <a:pPr lvl="1"/>
            <a:r>
              <a:rPr lang="en-US" dirty="0"/>
              <a:t>Second level</a:t>
            </a:r>
          </a:p>
          <a:p>
            <a:pPr lvl="2"/>
            <a:r>
              <a:rPr lang="en-US" dirty="0"/>
              <a:t>Third level</a:t>
            </a:r>
          </a:p>
        </p:txBody>
      </p:sp>
      <p:sp>
        <p:nvSpPr>
          <p:cNvPr id="14" name="Title 1"/>
          <p:cNvSpPr>
            <a:spLocks noGrp="1"/>
          </p:cNvSpPr>
          <p:nvPr>
            <p:ph type="title"/>
          </p:nvPr>
        </p:nvSpPr>
        <p:spPr>
          <a:xfrm>
            <a:off x="609600" y="474128"/>
            <a:ext cx="10972800" cy="948267"/>
          </a:xfrm>
          <a:prstGeom prst="rect">
            <a:avLst/>
          </a:prstGeom>
          <a:effectLst/>
        </p:spPr>
        <p:txBody>
          <a:bodyPr lIns="0" tIns="0" rIns="0" bIns="0" anchor="t" anchorCtr="0">
            <a:normAutofit/>
          </a:bodyPr>
          <a:lstStyle>
            <a:lvl1pPr algn="l">
              <a:lnSpc>
                <a:spcPct val="90000"/>
              </a:lnSpc>
              <a:defRPr sz="3600" b="1">
                <a:solidFill>
                  <a:srgbClr val="004B8D"/>
                </a:solidFill>
                <a:latin typeface="Arial"/>
                <a:cs typeface="Helvetica"/>
              </a:defRPr>
            </a:lvl1pPr>
          </a:lstStyle>
          <a:p>
            <a:r>
              <a:rPr lang="en-US"/>
              <a:t>Click to edit Master title style</a:t>
            </a:r>
            <a:endParaRPr lang="en-US" dirty="0"/>
          </a:p>
        </p:txBody>
      </p:sp>
    </p:spTree>
    <p:extLst>
      <p:ext uri="{BB962C8B-B14F-4D97-AF65-F5344CB8AC3E}">
        <p14:creationId xmlns:p14="http://schemas.microsoft.com/office/powerpoint/2010/main" val="839578091"/>
      </p:ext>
    </p:extLst>
  </p:cSld>
  <p:clrMapOvr>
    <a:masterClrMapping/>
  </p:clrMapOvr>
  <p:transition spd="slow">
    <p:wipe dir="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7784959"/>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2FF6F11C-9945-4370-9FC0-FFAC8BA9F0AF}"/>
              </a:ext>
            </a:extLst>
          </p:cNvPr>
          <p:cNvSpPr>
            <a:spLocks/>
          </p:cNvSpPr>
          <p:nvPr/>
        </p:nvSpPr>
        <p:spPr bwMode="auto">
          <a:xfrm flipV="1">
            <a:off x="-4233" y="714375"/>
            <a:ext cx="1589617"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en-US"/>
              <a:t>Click to edit Master title style</a:t>
            </a:r>
            <a:endParaRPr lang="en-US" dirty="0"/>
          </a:p>
        </p:txBody>
      </p:sp>
      <p:sp>
        <p:nvSpPr>
          <p:cNvPr id="3" name="Content Placeholder 2"/>
          <p:cNvSpPr>
            <a:spLocks noGrp="1"/>
          </p:cNvSpPr>
          <p:nvPr>
            <p:ph idx="1"/>
          </p:nvPr>
        </p:nvSpPr>
        <p:spPr>
          <a:xfrm>
            <a:off x="6323012" y="446090"/>
            <a:ext cx="5181600" cy="5414963"/>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6" name="Date Placeholder 4">
            <a:extLst>
              <a:ext uri="{FF2B5EF4-FFF2-40B4-BE49-F238E27FC236}">
                <a16:creationId xmlns:a16="http://schemas.microsoft.com/office/drawing/2014/main" id="{AE96BF8C-6B7E-4299-8644-7B6CA302C8FE}"/>
              </a:ext>
            </a:extLst>
          </p:cNvPr>
          <p:cNvSpPr>
            <a:spLocks noGrp="1"/>
          </p:cNvSpPr>
          <p:nvPr>
            <p:ph type="dt" sz="half" idx="10"/>
          </p:nvPr>
        </p:nvSpPr>
        <p:spPr/>
        <p:txBody>
          <a:bodyPr/>
          <a:lstStyle>
            <a:lvl1pPr>
              <a:defRPr/>
            </a:lvl1pPr>
          </a:lstStyle>
          <a:p>
            <a:pPr>
              <a:defRPr/>
            </a:pPr>
            <a:fld id="{77FB0389-F087-40BB-839A-D8D654524D3F}" type="datetimeFigureOut">
              <a:rPr lang="en-US"/>
              <a:pPr>
                <a:defRPr/>
              </a:pPr>
              <a:t>10/26/2018</a:t>
            </a:fld>
            <a:endParaRPr lang="en-US"/>
          </a:p>
        </p:txBody>
      </p:sp>
      <p:sp>
        <p:nvSpPr>
          <p:cNvPr id="7" name="Footer Placeholder 5">
            <a:extLst>
              <a:ext uri="{FF2B5EF4-FFF2-40B4-BE49-F238E27FC236}">
                <a16:creationId xmlns:a16="http://schemas.microsoft.com/office/drawing/2014/main" id="{7E6E0B4C-EBCB-4E8A-9753-B48C4A8302D6}"/>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823656BF-F326-4508-A427-296056DD896D}"/>
              </a:ext>
            </a:extLst>
          </p:cNvPr>
          <p:cNvSpPr>
            <a:spLocks noGrp="1"/>
          </p:cNvSpPr>
          <p:nvPr>
            <p:ph type="sldNum" sz="quarter" idx="12"/>
          </p:nvPr>
        </p:nvSpPr>
        <p:spPr/>
        <p:txBody>
          <a:bodyPr/>
          <a:lstStyle>
            <a:lvl1pPr>
              <a:defRPr/>
            </a:lvl1pPr>
          </a:lstStyle>
          <a:p>
            <a:pPr>
              <a:defRPr/>
            </a:pPr>
            <a:fld id="{D0329869-619E-4FBA-A3A9-7AC00D26D80D}" type="slidenum">
              <a:rPr lang="en-US"/>
              <a:pPr>
                <a:defRPr/>
              </a:pPr>
              <a:t>‹#›</a:t>
            </a:fld>
            <a:endParaRPr lang="en-US"/>
          </a:p>
        </p:txBody>
      </p:sp>
    </p:spTree>
    <p:extLst>
      <p:ext uri="{BB962C8B-B14F-4D97-AF65-F5344CB8AC3E}">
        <p14:creationId xmlns:p14="http://schemas.microsoft.com/office/powerpoint/2010/main" val="3211483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200DAE0-D690-4DD2-9651-121B3E55660C}"/>
              </a:ext>
            </a:extLst>
          </p:cNvPr>
          <p:cNvSpPr>
            <a:spLocks/>
          </p:cNvSpPr>
          <p:nvPr/>
        </p:nvSpPr>
        <p:spPr bwMode="auto">
          <a:xfrm flipV="1">
            <a:off x="-4233" y="4911725"/>
            <a:ext cx="1589617"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589213" y="5367338"/>
            <a:ext cx="8915400" cy="493712"/>
          </a:xfrm>
        </p:spPr>
        <p:txBody>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6" name="Date Placeholder 4">
            <a:extLst>
              <a:ext uri="{FF2B5EF4-FFF2-40B4-BE49-F238E27FC236}">
                <a16:creationId xmlns:a16="http://schemas.microsoft.com/office/drawing/2014/main" id="{CA1C49BD-3930-410D-B2AF-C67C2EAEE2AA}"/>
              </a:ext>
            </a:extLst>
          </p:cNvPr>
          <p:cNvSpPr>
            <a:spLocks noGrp="1"/>
          </p:cNvSpPr>
          <p:nvPr>
            <p:ph type="dt" sz="half" idx="10"/>
          </p:nvPr>
        </p:nvSpPr>
        <p:spPr/>
        <p:txBody>
          <a:bodyPr/>
          <a:lstStyle>
            <a:lvl1pPr>
              <a:defRPr/>
            </a:lvl1pPr>
          </a:lstStyle>
          <a:p>
            <a:pPr>
              <a:defRPr/>
            </a:pPr>
            <a:fld id="{D6927C86-B5A1-4422-BB63-A74B190BB892}" type="datetimeFigureOut">
              <a:rPr lang="en-US"/>
              <a:pPr>
                <a:defRPr/>
              </a:pPr>
              <a:t>10/26/2018</a:t>
            </a:fld>
            <a:endParaRPr lang="en-US"/>
          </a:p>
        </p:txBody>
      </p:sp>
      <p:sp>
        <p:nvSpPr>
          <p:cNvPr id="7" name="Footer Placeholder 5">
            <a:extLst>
              <a:ext uri="{FF2B5EF4-FFF2-40B4-BE49-F238E27FC236}">
                <a16:creationId xmlns:a16="http://schemas.microsoft.com/office/drawing/2014/main" id="{02FE4494-24DD-43ED-8B8A-AAC40903B7CF}"/>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F34C3214-36D1-44E0-9BDD-174F25B5C4FC}"/>
              </a:ext>
            </a:extLst>
          </p:cNvPr>
          <p:cNvSpPr>
            <a:spLocks noGrp="1"/>
          </p:cNvSpPr>
          <p:nvPr>
            <p:ph type="sldNum" sz="quarter" idx="12"/>
          </p:nvPr>
        </p:nvSpPr>
        <p:spPr>
          <a:xfrm>
            <a:off x="531285" y="4983164"/>
            <a:ext cx="781049" cy="365125"/>
          </a:xfrm>
        </p:spPr>
        <p:txBody>
          <a:bodyPr/>
          <a:lstStyle>
            <a:lvl1pPr>
              <a:defRPr/>
            </a:lvl1pPr>
          </a:lstStyle>
          <a:p>
            <a:pPr>
              <a:defRPr/>
            </a:pPr>
            <a:fld id="{7A1911F9-3FA3-457D-A4DD-0FDE7227635B}" type="slidenum">
              <a:rPr lang="en-US"/>
              <a:pPr>
                <a:defRPr/>
              </a:pPr>
              <a:t>‹#›</a:t>
            </a:fld>
            <a:endParaRPr lang="en-US"/>
          </a:p>
        </p:txBody>
      </p:sp>
    </p:spTree>
    <p:extLst>
      <p:ext uri="{BB962C8B-B14F-4D97-AF65-F5344CB8AC3E}">
        <p14:creationId xmlns:p14="http://schemas.microsoft.com/office/powerpoint/2010/main" val="982715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1.png"/><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45.xml"/><Relationship Id="rId7"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image" Target="../media/image7.png"/><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10" Type="http://schemas.openxmlformats.org/officeDocument/2006/relationships/theme" Target="../theme/theme6.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E2EFF2"/>
            </a:gs>
            <a:gs pos="21500">
              <a:srgbClr val="E2EFF2"/>
            </a:gs>
            <a:gs pos="100000">
              <a:srgbClr val="C5DEE5"/>
            </a:gs>
          </a:gsLst>
          <a:lin ang="5400000"/>
        </a:gradFill>
        <a:effectLst/>
      </p:bgPr>
    </p:bg>
    <p:spTree>
      <p:nvGrpSpPr>
        <p:cNvPr id="1" name=""/>
        <p:cNvGrpSpPr/>
        <p:nvPr/>
      </p:nvGrpSpPr>
      <p:grpSpPr>
        <a:xfrm>
          <a:off x="0" y="0"/>
          <a:ext cx="0" cy="0"/>
          <a:chOff x="0" y="0"/>
          <a:chExt cx="0" cy="0"/>
        </a:xfrm>
      </p:grpSpPr>
      <p:grpSp>
        <p:nvGrpSpPr>
          <p:cNvPr id="3074" name="Group 22">
            <a:extLst>
              <a:ext uri="{FF2B5EF4-FFF2-40B4-BE49-F238E27FC236}">
                <a16:creationId xmlns:a16="http://schemas.microsoft.com/office/drawing/2014/main" id="{97429DE5-FA3C-43FF-9DD1-A33B64E6D480}"/>
              </a:ext>
            </a:extLst>
          </p:cNvPr>
          <p:cNvGrpSpPr>
            <a:grpSpLocks/>
          </p:cNvGrpSpPr>
          <p:nvPr/>
        </p:nvGrpSpPr>
        <p:grpSpPr bwMode="auto">
          <a:xfrm>
            <a:off x="1" y="228601"/>
            <a:ext cx="2851151" cy="6638925"/>
            <a:chOff x="2487613" y="285750"/>
            <a:chExt cx="2428875" cy="5654676"/>
          </a:xfrm>
        </p:grpSpPr>
        <p:sp>
          <p:nvSpPr>
            <p:cNvPr id="3094" name="Freeform 11">
              <a:extLst>
                <a:ext uri="{FF2B5EF4-FFF2-40B4-BE49-F238E27FC236}">
                  <a16:creationId xmlns:a16="http://schemas.microsoft.com/office/drawing/2014/main" id="{5AAC91F1-2E91-4E97-B051-8B7B89EBE59C}"/>
                </a:ext>
              </a:extLst>
            </p:cNvPr>
            <p:cNvSpPr>
              <a:spLocks/>
            </p:cNvSpPr>
            <p:nvPr/>
          </p:nvSpPr>
          <p:spPr bwMode="auto">
            <a:xfrm>
              <a:off x="2487613" y="2284413"/>
              <a:ext cx="85725" cy="533400"/>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95" name="Freeform 12">
              <a:extLst>
                <a:ext uri="{FF2B5EF4-FFF2-40B4-BE49-F238E27FC236}">
                  <a16:creationId xmlns:a16="http://schemas.microsoft.com/office/drawing/2014/main" id="{61BA3145-E8EF-41BF-885B-362E38C3F2B4}"/>
                </a:ext>
              </a:extLst>
            </p:cNvPr>
            <p:cNvSpPr>
              <a:spLocks/>
            </p:cNvSpPr>
            <p:nvPr/>
          </p:nvSpPr>
          <p:spPr bwMode="auto">
            <a:xfrm>
              <a:off x="2597151" y="2779713"/>
              <a:ext cx="550863" cy="1978025"/>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96" name="Freeform 13">
              <a:extLst>
                <a:ext uri="{FF2B5EF4-FFF2-40B4-BE49-F238E27FC236}">
                  <a16:creationId xmlns:a16="http://schemas.microsoft.com/office/drawing/2014/main" id="{00357854-2FC3-4AD0-AD7F-4A67D4E575E9}"/>
                </a:ext>
              </a:extLst>
            </p:cNvPr>
            <p:cNvSpPr>
              <a:spLocks/>
            </p:cNvSpPr>
            <p:nvPr/>
          </p:nvSpPr>
          <p:spPr bwMode="auto">
            <a:xfrm>
              <a:off x="3175001" y="4730750"/>
              <a:ext cx="519113" cy="1209675"/>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97" name="Freeform 14">
              <a:extLst>
                <a:ext uri="{FF2B5EF4-FFF2-40B4-BE49-F238E27FC236}">
                  <a16:creationId xmlns:a16="http://schemas.microsoft.com/office/drawing/2014/main" id="{3F0A247B-C9D1-41EC-B2C0-34F2F8D25F0E}"/>
                </a:ext>
              </a:extLst>
            </p:cNvPr>
            <p:cNvSpPr>
              <a:spLocks/>
            </p:cNvSpPr>
            <p:nvPr/>
          </p:nvSpPr>
          <p:spPr bwMode="auto">
            <a:xfrm>
              <a:off x="3305176" y="5630863"/>
              <a:ext cx="146050" cy="309563"/>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98" name="Freeform 15">
              <a:extLst>
                <a:ext uri="{FF2B5EF4-FFF2-40B4-BE49-F238E27FC236}">
                  <a16:creationId xmlns:a16="http://schemas.microsoft.com/office/drawing/2014/main" id="{BC85CC3A-062D-47F4-85A3-6E3E8A7FC508}"/>
                </a:ext>
              </a:extLst>
            </p:cNvPr>
            <p:cNvSpPr>
              <a:spLocks/>
            </p:cNvSpPr>
            <p:nvPr/>
          </p:nvSpPr>
          <p:spPr bwMode="auto">
            <a:xfrm>
              <a:off x="2573338" y="2817813"/>
              <a:ext cx="700088" cy="2835275"/>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99" name="Freeform 16">
              <a:extLst>
                <a:ext uri="{FF2B5EF4-FFF2-40B4-BE49-F238E27FC236}">
                  <a16:creationId xmlns:a16="http://schemas.microsoft.com/office/drawing/2014/main" id="{F1E63789-9424-489A-B673-5A00213E0C98}"/>
                </a:ext>
              </a:extLst>
            </p:cNvPr>
            <p:cNvSpPr>
              <a:spLocks/>
            </p:cNvSpPr>
            <p:nvPr/>
          </p:nvSpPr>
          <p:spPr bwMode="auto">
            <a:xfrm>
              <a:off x="2506663" y="285750"/>
              <a:ext cx="90488" cy="2493963"/>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100" name="Freeform 17">
              <a:extLst>
                <a:ext uri="{FF2B5EF4-FFF2-40B4-BE49-F238E27FC236}">
                  <a16:creationId xmlns:a16="http://schemas.microsoft.com/office/drawing/2014/main" id="{EB548A6F-9B05-48AA-8B50-8E2DB21D6A91}"/>
                </a:ext>
              </a:extLst>
            </p:cNvPr>
            <p:cNvSpPr>
              <a:spLocks/>
            </p:cNvSpPr>
            <p:nvPr/>
          </p:nvSpPr>
          <p:spPr bwMode="auto">
            <a:xfrm>
              <a:off x="2554288" y="2598738"/>
              <a:ext cx="66675" cy="420688"/>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101" name="Freeform 18">
              <a:extLst>
                <a:ext uri="{FF2B5EF4-FFF2-40B4-BE49-F238E27FC236}">
                  <a16:creationId xmlns:a16="http://schemas.microsoft.com/office/drawing/2014/main" id="{011B04C4-CECB-488D-B722-71945CFE04CF}"/>
                </a:ext>
              </a:extLst>
            </p:cNvPr>
            <p:cNvSpPr>
              <a:spLocks/>
            </p:cNvSpPr>
            <p:nvPr/>
          </p:nvSpPr>
          <p:spPr bwMode="auto">
            <a:xfrm>
              <a:off x="3143251" y="4757738"/>
              <a:ext cx="161925" cy="873125"/>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102" name="Freeform 19">
              <a:extLst>
                <a:ext uri="{FF2B5EF4-FFF2-40B4-BE49-F238E27FC236}">
                  <a16:creationId xmlns:a16="http://schemas.microsoft.com/office/drawing/2014/main" id="{36C4BE1B-53E5-418A-BEE1-63E05ECFE5EE}"/>
                </a:ext>
              </a:extLst>
            </p:cNvPr>
            <p:cNvSpPr>
              <a:spLocks/>
            </p:cNvSpPr>
            <p:nvPr/>
          </p:nvSpPr>
          <p:spPr bwMode="auto">
            <a:xfrm>
              <a:off x="3148013" y="1282700"/>
              <a:ext cx="1768475" cy="3448050"/>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103" name="Freeform 20">
              <a:extLst>
                <a:ext uri="{FF2B5EF4-FFF2-40B4-BE49-F238E27FC236}">
                  <a16:creationId xmlns:a16="http://schemas.microsoft.com/office/drawing/2014/main" id="{86EBA98E-C8BA-4937-87CB-2DB0B7D898AC}"/>
                </a:ext>
              </a:extLst>
            </p:cNvPr>
            <p:cNvSpPr>
              <a:spLocks/>
            </p:cNvSpPr>
            <p:nvPr/>
          </p:nvSpPr>
          <p:spPr bwMode="auto">
            <a:xfrm>
              <a:off x="3273426" y="5653088"/>
              <a:ext cx="138113" cy="287338"/>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104" name="Freeform 21">
              <a:extLst>
                <a:ext uri="{FF2B5EF4-FFF2-40B4-BE49-F238E27FC236}">
                  <a16:creationId xmlns:a16="http://schemas.microsoft.com/office/drawing/2014/main" id="{B72E9298-D447-4E52-8E7B-B915652FE1F8}"/>
                </a:ext>
              </a:extLst>
            </p:cNvPr>
            <p:cNvSpPr>
              <a:spLocks/>
            </p:cNvSpPr>
            <p:nvPr/>
          </p:nvSpPr>
          <p:spPr bwMode="auto">
            <a:xfrm>
              <a:off x="3143251" y="4656138"/>
              <a:ext cx="31750" cy="188913"/>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105" name="Freeform 22">
              <a:extLst>
                <a:ext uri="{FF2B5EF4-FFF2-40B4-BE49-F238E27FC236}">
                  <a16:creationId xmlns:a16="http://schemas.microsoft.com/office/drawing/2014/main" id="{61F1829A-3E19-46F2-9CD6-129DA8EF672E}"/>
                </a:ext>
              </a:extLst>
            </p:cNvPr>
            <p:cNvSpPr>
              <a:spLocks/>
            </p:cNvSpPr>
            <p:nvPr/>
          </p:nvSpPr>
          <p:spPr bwMode="auto">
            <a:xfrm>
              <a:off x="3211513" y="5410200"/>
              <a:ext cx="203200" cy="530225"/>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3075" name="Group 9">
            <a:extLst>
              <a:ext uri="{FF2B5EF4-FFF2-40B4-BE49-F238E27FC236}">
                <a16:creationId xmlns:a16="http://schemas.microsoft.com/office/drawing/2014/main" id="{5B865AF2-4C21-4ADD-B771-213DD2A6EAE9}"/>
              </a:ext>
            </a:extLst>
          </p:cNvPr>
          <p:cNvGrpSpPr>
            <a:grpSpLocks/>
          </p:cNvGrpSpPr>
          <p:nvPr/>
        </p:nvGrpSpPr>
        <p:grpSpPr bwMode="auto">
          <a:xfrm>
            <a:off x="27518" y="0"/>
            <a:ext cx="2355849" cy="6853238"/>
            <a:chOff x="6627813" y="195610"/>
            <a:chExt cx="1952625" cy="5678141"/>
          </a:xfrm>
        </p:grpSpPr>
        <p:sp>
          <p:nvSpPr>
            <p:cNvPr id="3082" name="Freeform 27">
              <a:extLst>
                <a:ext uri="{FF2B5EF4-FFF2-40B4-BE49-F238E27FC236}">
                  <a16:creationId xmlns:a16="http://schemas.microsoft.com/office/drawing/2014/main" id="{B4439A9A-B14C-4C12-8556-83F724371968}"/>
                </a:ext>
              </a:extLst>
            </p:cNvPr>
            <p:cNvSpPr>
              <a:spLocks/>
            </p:cNvSpPr>
            <p:nvPr/>
          </p:nvSpPr>
          <p:spPr bwMode="auto">
            <a:xfrm>
              <a:off x="6627813" y="195610"/>
              <a:ext cx="409575" cy="3646488"/>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83" name="Freeform 28">
              <a:extLst>
                <a:ext uri="{FF2B5EF4-FFF2-40B4-BE49-F238E27FC236}">
                  <a16:creationId xmlns:a16="http://schemas.microsoft.com/office/drawing/2014/main" id="{F37541B7-C53A-4831-BF9F-17F29D9B08DE}"/>
                </a:ext>
              </a:extLst>
            </p:cNvPr>
            <p:cNvSpPr>
              <a:spLocks/>
            </p:cNvSpPr>
            <p:nvPr/>
          </p:nvSpPr>
          <p:spPr bwMode="auto">
            <a:xfrm>
              <a:off x="7061201" y="3771900"/>
              <a:ext cx="350838" cy="1309688"/>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84" name="Freeform 29">
              <a:extLst>
                <a:ext uri="{FF2B5EF4-FFF2-40B4-BE49-F238E27FC236}">
                  <a16:creationId xmlns:a16="http://schemas.microsoft.com/office/drawing/2014/main" id="{66DADF89-44D6-4C89-BDEE-57E3CAEF2619}"/>
                </a:ext>
              </a:extLst>
            </p:cNvPr>
            <p:cNvSpPr>
              <a:spLocks/>
            </p:cNvSpPr>
            <p:nvPr/>
          </p:nvSpPr>
          <p:spPr bwMode="auto">
            <a:xfrm>
              <a:off x="7439026" y="5053013"/>
              <a:ext cx="357188" cy="82073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85" name="Freeform 30">
              <a:extLst>
                <a:ext uri="{FF2B5EF4-FFF2-40B4-BE49-F238E27FC236}">
                  <a16:creationId xmlns:a16="http://schemas.microsoft.com/office/drawing/2014/main" id="{D498AA42-14E3-4A4E-AC16-6BC40EB1CA15}"/>
                </a:ext>
              </a:extLst>
            </p:cNvPr>
            <p:cNvSpPr>
              <a:spLocks/>
            </p:cNvSpPr>
            <p:nvPr/>
          </p:nvSpPr>
          <p:spPr bwMode="auto">
            <a:xfrm>
              <a:off x="7037388" y="3811588"/>
              <a:ext cx="457200" cy="1852613"/>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86" name="Freeform 31">
              <a:extLst>
                <a:ext uri="{FF2B5EF4-FFF2-40B4-BE49-F238E27FC236}">
                  <a16:creationId xmlns:a16="http://schemas.microsoft.com/office/drawing/2014/main" id="{9962D250-064D-45C2-8DBB-2DC131A664A3}"/>
                </a:ext>
              </a:extLst>
            </p:cNvPr>
            <p:cNvSpPr>
              <a:spLocks/>
            </p:cNvSpPr>
            <p:nvPr/>
          </p:nvSpPr>
          <p:spPr bwMode="auto">
            <a:xfrm>
              <a:off x="6992938" y="1263650"/>
              <a:ext cx="144463" cy="2508250"/>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87" name="Freeform 32">
              <a:extLst>
                <a:ext uri="{FF2B5EF4-FFF2-40B4-BE49-F238E27FC236}">
                  <a16:creationId xmlns:a16="http://schemas.microsoft.com/office/drawing/2014/main" id="{DC049E6A-A3BC-49AB-893F-23D4185EBCD6}"/>
                </a:ext>
              </a:extLst>
            </p:cNvPr>
            <p:cNvSpPr>
              <a:spLocks/>
            </p:cNvSpPr>
            <p:nvPr/>
          </p:nvSpPr>
          <p:spPr bwMode="auto">
            <a:xfrm>
              <a:off x="7526338" y="5640388"/>
              <a:ext cx="111125" cy="233363"/>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88" name="Freeform 33">
              <a:extLst>
                <a:ext uri="{FF2B5EF4-FFF2-40B4-BE49-F238E27FC236}">
                  <a16:creationId xmlns:a16="http://schemas.microsoft.com/office/drawing/2014/main" id="{6B2D1EDD-D840-434A-9F07-0DE1BE7A62E0}"/>
                </a:ext>
              </a:extLst>
            </p:cNvPr>
            <p:cNvSpPr>
              <a:spLocks/>
            </p:cNvSpPr>
            <p:nvPr/>
          </p:nvSpPr>
          <p:spPr bwMode="auto">
            <a:xfrm>
              <a:off x="7021513" y="3598863"/>
              <a:ext cx="68263" cy="423863"/>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89" name="Freeform 34">
              <a:extLst>
                <a:ext uri="{FF2B5EF4-FFF2-40B4-BE49-F238E27FC236}">
                  <a16:creationId xmlns:a16="http://schemas.microsoft.com/office/drawing/2014/main" id="{F2EF4E0E-28E0-4B6B-9178-A8913F35E33B}"/>
                </a:ext>
              </a:extLst>
            </p:cNvPr>
            <p:cNvSpPr>
              <a:spLocks/>
            </p:cNvSpPr>
            <p:nvPr/>
          </p:nvSpPr>
          <p:spPr bwMode="auto">
            <a:xfrm>
              <a:off x="7412038" y="2801938"/>
              <a:ext cx="1168400" cy="2251075"/>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90" name="Freeform 35">
              <a:extLst>
                <a:ext uri="{FF2B5EF4-FFF2-40B4-BE49-F238E27FC236}">
                  <a16:creationId xmlns:a16="http://schemas.microsoft.com/office/drawing/2014/main" id="{61F381B4-AB7B-42EC-A5D2-375F0B27BCCD}"/>
                </a:ext>
              </a:extLst>
            </p:cNvPr>
            <p:cNvSpPr>
              <a:spLocks/>
            </p:cNvSpPr>
            <p:nvPr/>
          </p:nvSpPr>
          <p:spPr bwMode="auto">
            <a:xfrm>
              <a:off x="7494588" y="5664200"/>
              <a:ext cx="100013" cy="209550"/>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91" name="Freeform 36">
              <a:extLst>
                <a:ext uri="{FF2B5EF4-FFF2-40B4-BE49-F238E27FC236}">
                  <a16:creationId xmlns:a16="http://schemas.microsoft.com/office/drawing/2014/main" id="{4713E75E-5BB5-46B8-AA6D-33A86B64D8F5}"/>
                </a:ext>
              </a:extLst>
            </p:cNvPr>
            <p:cNvSpPr>
              <a:spLocks/>
            </p:cNvSpPr>
            <p:nvPr/>
          </p:nvSpPr>
          <p:spPr bwMode="auto">
            <a:xfrm>
              <a:off x="7412038" y="5081588"/>
              <a:ext cx="114300" cy="558800"/>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92" name="Freeform 37">
              <a:extLst>
                <a:ext uri="{FF2B5EF4-FFF2-40B4-BE49-F238E27FC236}">
                  <a16:creationId xmlns:a16="http://schemas.microsoft.com/office/drawing/2014/main" id="{90386673-DDA8-4320-AFF8-315DCEFC2B0A}"/>
                </a:ext>
              </a:extLst>
            </p:cNvPr>
            <p:cNvSpPr>
              <a:spLocks/>
            </p:cNvSpPr>
            <p:nvPr/>
          </p:nvSpPr>
          <p:spPr bwMode="auto">
            <a:xfrm>
              <a:off x="7412038" y="4978400"/>
              <a:ext cx="31750" cy="188913"/>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93" name="Freeform 38">
              <a:extLst>
                <a:ext uri="{FF2B5EF4-FFF2-40B4-BE49-F238E27FC236}">
                  <a16:creationId xmlns:a16="http://schemas.microsoft.com/office/drawing/2014/main" id="{D64F09B6-8BCC-4C52-8F83-88E2C849F88F}"/>
                </a:ext>
              </a:extLst>
            </p:cNvPr>
            <p:cNvSpPr>
              <a:spLocks/>
            </p:cNvSpPr>
            <p:nvPr/>
          </p:nvSpPr>
          <p:spPr bwMode="auto">
            <a:xfrm>
              <a:off x="7439026" y="5434013"/>
              <a:ext cx="174625" cy="439738"/>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7" name="Rectangle 6">
            <a:extLst>
              <a:ext uri="{FF2B5EF4-FFF2-40B4-BE49-F238E27FC236}">
                <a16:creationId xmlns:a16="http://schemas.microsoft.com/office/drawing/2014/main" id="{50C257F3-FD61-4F6C-B41E-EE434F8606C4}"/>
              </a:ext>
            </a:extLst>
          </p:cNvPr>
          <p:cNvSpPr/>
          <p:nvPr/>
        </p:nvSpPr>
        <p:spPr>
          <a:xfrm>
            <a:off x="1" y="0"/>
            <a:ext cx="18203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077" name="Title Placeholder 1">
            <a:extLst>
              <a:ext uri="{FF2B5EF4-FFF2-40B4-BE49-F238E27FC236}">
                <a16:creationId xmlns:a16="http://schemas.microsoft.com/office/drawing/2014/main" id="{B287EFB9-63B0-406F-A70E-FEF95AA40C9D}"/>
              </a:ext>
            </a:extLst>
          </p:cNvPr>
          <p:cNvSpPr>
            <a:spLocks noGrp="1"/>
          </p:cNvSpPr>
          <p:nvPr>
            <p:ph type="title"/>
          </p:nvPr>
        </p:nvSpPr>
        <p:spPr bwMode="auto">
          <a:xfrm>
            <a:off x="2592918" y="623888"/>
            <a:ext cx="8911167"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3078" name="Text Placeholder 2">
            <a:extLst>
              <a:ext uri="{FF2B5EF4-FFF2-40B4-BE49-F238E27FC236}">
                <a16:creationId xmlns:a16="http://schemas.microsoft.com/office/drawing/2014/main" id="{7E8C648B-A436-4439-94E6-D085A9458F18}"/>
              </a:ext>
            </a:extLst>
          </p:cNvPr>
          <p:cNvSpPr>
            <a:spLocks noGrp="1"/>
          </p:cNvSpPr>
          <p:nvPr>
            <p:ph type="body" idx="1"/>
          </p:nvPr>
        </p:nvSpPr>
        <p:spPr bwMode="auto">
          <a:xfrm>
            <a:off x="2588684"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5683D0D-D570-4761-8CB7-093039DBD2A1}"/>
              </a:ext>
            </a:extLst>
          </p:cNvPr>
          <p:cNvSpPr>
            <a:spLocks noGrp="1"/>
          </p:cNvSpPr>
          <p:nvPr>
            <p:ph type="dt" sz="half" idx="2"/>
          </p:nvPr>
        </p:nvSpPr>
        <p:spPr>
          <a:xfrm>
            <a:off x="10361085" y="6130925"/>
            <a:ext cx="1147233" cy="369888"/>
          </a:xfrm>
          <a:prstGeom prst="rect">
            <a:avLst/>
          </a:prstGeom>
        </p:spPr>
        <p:txBody>
          <a:bodyPr vert="horz" lIns="91440" tIns="45720" rIns="91440" bIns="45720" rtlCol="0" anchor="ctr"/>
          <a:lstStyle>
            <a:lvl1pPr algn="r">
              <a:defRPr sz="675">
                <a:solidFill>
                  <a:schemeClr val="tx1">
                    <a:tint val="75000"/>
                  </a:schemeClr>
                </a:solidFill>
              </a:defRPr>
            </a:lvl1pPr>
          </a:lstStyle>
          <a:p>
            <a:pPr>
              <a:defRPr/>
            </a:pPr>
            <a:fld id="{8EF68FF0-3178-4512-BD31-46E9634BF782}" type="datetimeFigureOut">
              <a:rPr lang="en-US"/>
              <a:pPr>
                <a:defRPr/>
              </a:pPr>
              <a:t>10/26/2018</a:t>
            </a:fld>
            <a:endParaRPr lang="en-US"/>
          </a:p>
        </p:txBody>
      </p:sp>
      <p:sp>
        <p:nvSpPr>
          <p:cNvPr id="5" name="Footer Placeholder 4">
            <a:extLst>
              <a:ext uri="{FF2B5EF4-FFF2-40B4-BE49-F238E27FC236}">
                <a16:creationId xmlns:a16="http://schemas.microsoft.com/office/drawing/2014/main" id="{1AC212DA-5447-4D01-9A47-43C5F45FD313}"/>
              </a:ext>
            </a:extLst>
          </p:cNvPr>
          <p:cNvSpPr>
            <a:spLocks noGrp="1"/>
          </p:cNvSpPr>
          <p:nvPr>
            <p:ph type="ftr" sz="quarter" idx="3"/>
          </p:nvPr>
        </p:nvSpPr>
        <p:spPr>
          <a:xfrm>
            <a:off x="2588684" y="6135689"/>
            <a:ext cx="76200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58D861F9-35B7-4EB3-868D-29B768073E44}"/>
              </a:ext>
            </a:extLst>
          </p:cNvPr>
          <p:cNvSpPr>
            <a:spLocks noGrp="1"/>
          </p:cNvSpPr>
          <p:nvPr>
            <p:ph type="sldNum" sz="quarter" idx="4"/>
          </p:nvPr>
        </p:nvSpPr>
        <p:spPr bwMode="gray">
          <a:xfrm>
            <a:off x="531285" y="787401"/>
            <a:ext cx="781049" cy="365125"/>
          </a:xfrm>
          <a:prstGeom prst="rect">
            <a:avLst/>
          </a:prstGeom>
        </p:spPr>
        <p:txBody>
          <a:bodyPr vert="horz" lIns="91440" tIns="45720" rIns="91440" bIns="45720" rtlCol="0" anchor="ctr"/>
          <a:lstStyle>
            <a:lvl1pPr algn="r">
              <a:defRPr sz="1500">
                <a:solidFill>
                  <a:srgbClr val="FEFFFF"/>
                </a:solidFill>
              </a:defRPr>
            </a:lvl1pPr>
          </a:lstStyle>
          <a:p>
            <a:pPr>
              <a:defRPr/>
            </a:pPr>
            <a:fld id="{98CF07E4-9FEC-4B33-8D2E-EC27E4CDCD42}" type="slidenum">
              <a:rPr lang="en-US"/>
              <a:pPr>
                <a:defRPr/>
              </a:pPr>
              <a:t>‹#›</a:t>
            </a:fld>
            <a:endParaRPr lang="en-US"/>
          </a:p>
        </p:txBody>
      </p:sp>
    </p:spTree>
    <p:extLst>
      <p:ext uri="{BB962C8B-B14F-4D97-AF65-F5344CB8AC3E}">
        <p14:creationId xmlns:p14="http://schemas.microsoft.com/office/powerpoint/2010/main" val="152382203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Lst>
  <p:txStyles>
    <p:titleStyle>
      <a:lvl1pPr algn="l" defTabSz="342900" rtl="0" eaLnBrk="0" fontAlgn="base" hangingPunct="0">
        <a:spcBef>
          <a:spcPct val="0"/>
        </a:spcBef>
        <a:spcAft>
          <a:spcPct val="0"/>
        </a:spcAft>
        <a:defRPr sz="2700" kern="1200">
          <a:solidFill>
            <a:srgbClr val="178DBB"/>
          </a:solidFill>
          <a:latin typeface="+mj-lt"/>
          <a:ea typeface="+mj-ea"/>
          <a:cs typeface="+mj-cs"/>
        </a:defRPr>
      </a:lvl1pPr>
      <a:lvl2pPr algn="l" defTabSz="342900" rtl="0" eaLnBrk="0" fontAlgn="base" hangingPunct="0">
        <a:spcBef>
          <a:spcPct val="0"/>
        </a:spcBef>
        <a:spcAft>
          <a:spcPct val="0"/>
        </a:spcAft>
        <a:defRPr sz="2700">
          <a:solidFill>
            <a:srgbClr val="178DBB"/>
          </a:solidFill>
          <a:latin typeface="Century Gothic" panose="020B0502020202020204" pitchFamily="34" charset="0"/>
        </a:defRPr>
      </a:lvl2pPr>
      <a:lvl3pPr algn="l" defTabSz="342900" rtl="0" eaLnBrk="0" fontAlgn="base" hangingPunct="0">
        <a:spcBef>
          <a:spcPct val="0"/>
        </a:spcBef>
        <a:spcAft>
          <a:spcPct val="0"/>
        </a:spcAft>
        <a:defRPr sz="2700">
          <a:solidFill>
            <a:srgbClr val="178DBB"/>
          </a:solidFill>
          <a:latin typeface="Century Gothic" panose="020B0502020202020204" pitchFamily="34" charset="0"/>
        </a:defRPr>
      </a:lvl3pPr>
      <a:lvl4pPr algn="l" defTabSz="342900" rtl="0" eaLnBrk="0" fontAlgn="base" hangingPunct="0">
        <a:spcBef>
          <a:spcPct val="0"/>
        </a:spcBef>
        <a:spcAft>
          <a:spcPct val="0"/>
        </a:spcAft>
        <a:defRPr sz="2700">
          <a:solidFill>
            <a:srgbClr val="178DBB"/>
          </a:solidFill>
          <a:latin typeface="Century Gothic" panose="020B0502020202020204" pitchFamily="34" charset="0"/>
        </a:defRPr>
      </a:lvl4pPr>
      <a:lvl5pPr algn="l" defTabSz="342900" rtl="0" eaLnBrk="0" fontAlgn="base" hangingPunct="0">
        <a:spcBef>
          <a:spcPct val="0"/>
        </a:spcBef>
        <a:spcAft>
          <a:spcPct val="0"/>
        </a:spcAft>
        <a:defRPr sz="2700">
          <a:solidFill>
            <a:srgbClr val="178DBB"/>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sz="1300" kern="1200">
          <a:solidFill>
            <a:srgbClr val="404040"/>
          </a:solidFill>
          <a:latin typeface="+mn-lt"/>
          <a:ea typeface="+mn-ea"/>
          <a:cs typeface="+mn-cs"/>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mn-cs"/>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mn-cs"/>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9A1472-6043-D648-A9B1-ECB3179CF54F}" type="datetimeFigureOut">
              <a:rPr lang="en-US" smtClean="0"/>
              <a:pPr/>
              <a:t>10/26/2018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A9AE9C-90F2-3141-A964-FFEC2F65B7D8}" type="slidenum">
              <a:rPr lang="en-US" smtClean="0"/>
              <a:pPr/>
              <a:t>‹#›</a:t>
            </a:fld>
            <a:endParaRPr lang="en-US"/>
          </a:p>
        </p:txBody>
      </p:sp>
    </p:spTree>
    <p:extLst>
      <p:ext uri="{BB962C8B-B14F-4D97-AF65-F5344CB8AC3E}">
        <p14:creationId xmlns:p14="http://schemas.microsoft.com/office/powerpoint/2010/main" val="1832265399"/>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13267" y="258763"/>
            <a:ext cx="97536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334434" y="1371601"/>
            <a:ext cx="9755717" cy="524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9901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Arial" pitchFamily="34" charset="0"/>
              </a:defRPr>
            </a:lvl1pPr>
          </a:lstStyle>
          <a:p>
            <a:pPr defTabSz="914400">
              <a:defRPr/>
            </a:pPr>
            <a:endParaRPr lang="en-US">
              <a:solidFill>
                <a:srgbClr val="000000"/>
              </a:solidFill>
            </a:endParaRPr>
          </a:p>
        </p:txBody>
      </p:sp>
      <p:sp>
        <p:nvSpPr>
          <p:cNvPr id="29901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defTabSz="914400">
              <a:defRPr/>
            </a:pPr>
            <a:endParaRPr lang="en-US">
              <a:solidFill>
                <a:srgbClr val="000000"/>
              </a:solidFill>
            </a:endParaRPr>
          </a:p>
        </p:txBody>
      </p:sp>
      <p:sp>
        <p:nvSpPr>
          <p:cNvPr id="29901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a:defRPr/>
            </a:pPr>
            <a:fld id="{A27A7EF3-8F71-44BF-87E1-4B30D7BDFD9C}" type="slidenum">
              <a:rPr lang="en-US" altLang="en-US" smtClean="0">
                <a:solidFill>
                  <a:srgbClr val="000000"/>
                </a:solidFill>
              </a:rPr>
              <a:pPr defTabSz="914400">
                <a:defRPr/>
              </a:pPr>
              <a:t>‹#›</a:t>
            </a:fld>
            <a:endParaRPr lang="en-US" altLang="en-US">
              <a:solidFill>
                <a:srgbClr val="000000"/>
              </a:solidFill>
            </a:endParaRPr>
          </a:p>
        </p:txBody>
      </p:sp>
    </p:spTree>
    <p:extLst>
      <p:ext uri="{BB962C8B-B14F-4D97-AF65-F5344CB8AC3E}">
        <p14:creationId xmlns:p14="http://schemas.microsoft.com/office/powerpoint/2010/main" val="286692849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Lst>
  <p:transition>
    <p:random/>
  </p:transition>
  <p:txStyles>
    <p:titleStyle>
      <a:lvl1pPr algn="l" rtl="0" eaLnBrk="0" fontAlgn="base" hangingPunct="0">
        <a:spcBef>
          <a:spcPct val="0"/>
        </a:spcBef>
        <a:spcAft>
          <a:spcPct val="0"/>
        </a:spcAft>
        <a:defRPr sz="2700">
          <a:solidFill>
            <a:srgbClr val="EAEAEA"/>
          </a:solidFill>
          <a:latin typeface="+mj-lt"/>
          <a:ea typeface="+mj-ea"/>
          <a:cs typeface="+mj-cs"/>
        </a:defRPr>
      </a:lvl1pPr>
      <a:lvl2pPr algn="l" rtl="0" eaLnBrk="0" fontAlgn="base" hangingPunct="0">
        <a:spcBef>
          <a:spcPct val="0"/>
        </a:spcBef>
        <a:spcAft>
          <a:spcPct val="0"/>
        </a:spcAft>
        <a:defRPr sz="2700">
          <a:solidFill>
            <a:srgbClr val="EAEAEA"/>
          </a:solidFill>
          <a:latin typeface="Arial" pitchFamily="34" charset="0"/>
        </a:defRPr>
      </a:lvl2pPr>
      <a:lvl3pPr algn="l" rtl="0" eaLnBrk="0" fontAlgn="base" hangingPunct="0">
        <a:spcBef>
          <a:spcPct val="0"/>
        </a:spcBef>
        <a:spcAft>
          <a:spcPct val="0"/>
        </a:spcAft>
        <a:defRPr sz="2700">
          <a:solidFill>
            <a:srgbClr val="EAEAEA"/>
          </a:solidFill>
          <a:latin typeface="Arial" pitchFamily="34" charset="0"/>
        </a:defRPr>
      </a:lvl3pPr>
      <a:lvl4pPr algn="l" rtl="0" eaLnBrk="0" fontAlgn="base" hangingPunct="0">
        <a:spcBef>
          <a:spcPct val="0"/>
        </a:spcBef>
        <a:spcAft>
          <a:spcPct val="0"/>
        </a:spcAft>
        <a:defRPr sz="2700">
          <a:solidFill>
            <a:srgbClr val="EAEAEA"/>
          </a:solidFill>
          <a:latin typeface="Arial" pitchFamily="34" charset="0"/>
        </a:defRPr>
      </a:lvl4pPr>
      <a:lvl5pPr algn="l" rtl="0" eaLnBrk="0" fontAlgn="base" hangingPunct="0">
        <a:spcBef>
          <a:spcPct val="0"/>
        </a:spcBef>
        <a:spcAft>
          <a:spcPct val="0"/>
        </a:spcAft>
        <a:defRPr sz="2700">
          <a:solidFill>
            <a:srgbClr val="EAEAEA"/>
          </a:solidFill>
          <a:latin typeface="Arial" pitchFamily="34" charset="0"/>
        </a:defRPr>
      </a:lvl5pPr>
      <a:lvl6pPr marL="457200" algn="l" rtl="0" fontAlgn="base">
        <a:spcBef>
          <a:spcPct val="0"/>
        </a:spcBef>
        <a:spcAft>
          <a:spcPct val="0"/>
        </a:spcAft>
        <a:defRPr sz="2700">
          <a:solidFill>
            <a:srgbClr val="EAEAEA"/>
          </a:solidFill>
          <a:latin typeface="Arial" pitchFamily="34" charset="0"/>
        </a:defRPr>
      </a:lvl6pPr>
      <a:lvl7pPr marL="914400" algn="l" rtl="0" fontAlgn="base">
        <a:spcBef>
          <a:spcPct val="0"/>
        </a:spcBef>
        <a:spcAft>
          <a:spcPct val="0"/>
        </a:spcAft>
        <a:defRPr sz="2700">
          <a:solidFill>
            <a:srgbClr val="EAEAEA"/>
          </a:solidFill>
          <a:latin typeface="Arial" pitchFamily="34" charset="0"/>
        </a:defRPr>
      </a:lvl7pPr>
      <a:lvl8pPr marL="1371600" algn="l" rtl="0" fontAlgn="base">
        <a:spcBef>
          <a:spcPct val="0"/>
        </a:spcBef>
        <a:spcAft>
          <a:spcPct val="0"/>
        </a:spcAft>
        <a:defRPr sz="2700">
          <a:solidFill>
            <a:srgbClr val="EAEAEA"/>
          </a:solidFill>
          <a:latin typeface="Arial" pitchFamily="34" charset="0"/>
        </a:defRPr>
      </a:lvl8pPr>
      <a:lvl9pPr marL="1828800" algn="l" rtl="0" fontAlgn="base">
        <a:spcBef>
          <a:spcPct val="0"/>
        </a:spcBef>
        <a:spcAft>
          <a:spcPct val="0"/>
        </a:spcAft>
        <a:defRPr sz="2700">
          <a:solidFill>
            <a:srgbClr val="EAEAEA"/>
          </a:solidFill>
          <a:latin typeface="Arial" pitchFamily="34" charset="0"/>
        </a:defRPr>
      </a:lvl9pPr>
    </p:titleStyle>
    <p:bodyStyle>
      <a:lvl1pPr marL="168275" indent="-168275" algn="l" rtl="0" eaLnBrk="0" fontAlgn="base" hangingPunct="0">
        <a:spcBef>
          <a:spcPct val="20000"/>
        </a:spcBef>
        <a:spcAft>
          <a:spcPct val="0"/>
        </a:spcAft>
        <a:buChar char="•"/>
        <a:defRPr>
          <a:solidFill>
            <a:schemeClr val="tx1"/>
          </a:solidFill>
          <a:latin typeface="+mn-lt"/>
          <a:ea typeface="+mn-ea"/>
          <a:cs typeface="+mn-cs"/>
        </a:defRPr>
      </a:lvl1pPr>
      <a:lvl2pPr marL="517525" indent="-166688" algn="l" rtl="0" eaLnBrk="0" fontAlgn="base" hangingPunct="0">
        <a:spcBef>
          <a:spcPct val="20000"/>
        </a:spcBef>
        <a:spcAft>
          <a:spcPct val="0"/>
        </a:spcAft>
        <a:buChar char="•"/>
        <a:defRPr>
          <a:solidFill>
            <a:schemeClr val="tx1"/>
          </a:solidFill>
          <a:latin typeface="+mn-lt"/>
        </a:defRPr>
      </a:lvl2pPr>
      <a:lvl3pPr marL="854075" indent="-168275" algn="l" rtl="0" eaLnBrk="0" fontAlgn="base" hangingPunct="0">
        <a:spcBef>
          <a:spcPct val="20000"/>
        </a:spcBef>
        <a:spcAft>
          <a:spcPct val="0"/>
        </a:spcAft>
        <a:buChar char="•"/>
        <a:defRPr>
          <a:solidFill>
            <a:schemeClr val="tx1"/>
          </a:solidFill>
          <a:latin typeface="+mn-lt"/>
        </a:defRPr>
      </a:lvl3pPr>
      <a:lvl4pPr marL="1203325" indent="-166688" algn="l" rtl="0" eaLnBrk="0" fontAlgn="base" hangingPunct="0">
        <a:spcBef>
          <a:spcPct val="20000"/>
        </a:spcBef>
        <a:spcAft>
          <a:spcPct val="0"/>
        </a:spcAft>
        <a:buChar char="•"/>
        <a:defRPr>
          <a:solidFill>
            <a:schemeClr val="tx1"/>
          </a:solidFill>
          <a:latin typeface="+mn-lt"/>
        </a:defRPr>
      </a:lvl4pPr>
      <a:lvl5pPr marL="1539875" indent="-168275" algn="l" rtl="0" eaLnBrk="0" fontAlgn="base" hangingPunct="0">
        <a:spcBef>
          <a:spcPct val="20000"/>
        </a:spcBef>
        <a:spcAft>
          <a:spcPct val="0"/>
        </a:spcAft>
        <a:buChar char="•"/>
        <a:defRPr>
          <a:solidFill>
            <a:schemeClr val="tx1"/>
          </a:solidFill>
          <a:latin typeface="+mn-lt"/>
        </a:defRPr>
      </a:lvl5pPr>
      <a:lvl6pPr marL="1997075" indent="-168275" algn="l" rtl="0" fontAlgn="base">
        <a:spcBef>
          <a:spcPct val="20000"/>
        </a:spcBef>
        <a:spcAft>
          <a:spcPct val="0"/>
        </a:spcAft>
        <a:buChar char="•"/>
        <a:defRPr>
          <a:solidFill>
            <a:schemeClr val="tx1"/>
          </a:solidFill>
          <a:latin typeface="+mn-lt"/>
        </a:defRPr>
      </a:lvl6pPr>
      <a:lvl7pPr marL="2454275" indent="-168275" algn="l" rtl="0" fontAlgn="base">
        <a:spcBef>
          <a:spcPct val="20000"/>
        </a:spcBef>
        <a:spcAft>
          <a:spcPct val="0"/>
        </a:spcAft>
        <a:buChar char="•"/>
        <a:defRPr>
          <a:solidFill>
            <a:schemeClr val="tx1"/>
          </a:solidFill>
          <a:latin typeface="+mn-lt"/>
        </a:defRPr>
      </a:lvl7pPr>
      <a:lvl8pPr marL="2911475" indent="-168275" algn="l" rtl="0" fontAlgn="base">
        <a:spcBef>
          <a:spcPct val="20000"/>
        </a:spcBef>
        <a:spcAft>
          <a:spcPct val="0"/>
        </a:spcAft>
        <a:buChar char="•"/>
        <a:defRPr>
          <a:solidFill>
            <a:schemeClr val="tx1"/>
          </a:solidFill>
          <a:latin typeface="+mn-lt"/>
        </a:defRPr>
      </a:lvl8pPr>
      <a:lvl9pPr marL="3368675" indent="-1682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1026" name="Title Placeholder 7"/>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8"/>
          <p:cNvSpPr>
            <a:spLocks noGrp="1"/>
          </p:cNvSpPr>
          <p:nvPr>
            <p:ph type="body" idx="1"/>
          </p:nvPr>
        </p:nvSpPr>
        <p:spPr bwMode="auto">
          <a:xfrm>
            <a:off x="609600" y="1600201"/>
            <a:ext cx="1097280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0B5337B0-6364-6946-9615-5A2C025E4F2C}" type="datetime1">
              <a:rPr lang="en-US"/>
              <a:pPr>
                <a:defRPr/>
              </a:pPr>
              <a:t>10/26/2018</a:t>
            </a:fld>
            <a:endParaRPr lang="en-US"/>
          </a:p>
        </p:txBody>
      </p:sp>
      <p:sp>
        <p:nvSpPr>
          <p:cNvPr id="11" name="Slide Number Placeholder 10"/>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0E8E0AE1-951C-3E4D-A98A-785E95B33696}" type="slidenum">
              <a:rPr lang="en-US"/>
              <a:pPr>
                <a:defRPr/>
              </a:pPr>
              <a:t>‹#›</a:t>
            </a:fld>
            <a:endParaRPr lang="en-US"/>
          </a:p>
        </p:txBody>
      </p:sp>
      <p:sp>
        <p:nvSpPr>
          <p:cNvPr id="12" name="Footer Placeholder 11"/>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ea typeface="+mn-ea"/>
                <a:cs typeface="+mn-cs"/>
              </a:defRPr>
            </a:lvl1pPr>
          </a:lstStyle>
          <a:p>
            <a:pPr>
              <a:defRPr/>
            </a:pPr>
            <a:endParaRPr lang="en-US"/>
          </a:p>
        </p:txBody>
      </p:sp>
    </p:spTree>
    <p:extLst>
      <p:ext uri="{BB962C8B-B14F-4D97-AF65-F5344CB8AC3E}">
        <p14:creationId xmlns:p14="http://schemas.microsoft.com/office/powerpoint/2010/main" val="1268840892"/>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Lst>
  <p:hf hd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10/26/2018</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8196420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8364421"/>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Lst>
  <p:transition spd="slow">
    <p:wipe dir="r"/>
  </p:transition>
  <p:hf sldNum="0" hdr="0" ftr="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anose="020B0604020202020204" pitchFamily="34" charset="0"/>
        </a:defRPr>
      </a:lvl2pPr>
      <a:lvl3pPr algn="ctr" defTabSz="457200" rtl="0" eaLnBrk="0" fontAlgn="base" hangingPunct="0">
        <a:spcBef>
          <a:spcPct val="0"/>
        </a:spcBef>
        <a:spcAft>
          <a:spcPct val="0"/>
        </a:spcAft>
        <a:defRPr sz="4400">
          <a:solidFill>
            <a:schemeClr val="tx1"/>
          </a:solidFill>
          <a:latin typeface="Arial" panose="020B0604020202020204" pitchFamily="34" charset="0"/>
        </a:defRPr>
      </a:lvl3pPr>
      <a:lvl4pPr algn="ctr" defTabSz="457200" rtl="0" eaLnBrk="0" fontAlgn="base" hangingPunct="0">
        <a:spcBef>
          <a:spcPct val="0"/>
        </a:spcBef>
        <a:spcAft>
          <a:spcPct val="0"/>
        </a:spcAft>
        <a:defRPr sz="4400">
          <a:solidFill>
            <a:schemeClr val="tx1"/>
          </a:solidFill>
          <a:latin typeface="Arial" panose="020B0604020202020204" pitchFamily="34" charset="0"/>
        </a:defRPr>
      </a:lvl4pPr>
      <a:lvl5pPr algn="ctr" defTabSz="457200" rtl="0" eaLnBrk="0" fontAlgn="base" hangingPunct="0">
        <a:spcBef>
          <a:spcPct val="0"/>
        </a:spcBef>
        <a:spcAft>
          <a:spcPct val="0"/>
        </a:spcAft>
        <a:defRPr sz="4400">
          <a:solidFill>
            <a:schemeClr val="tx1"/>
          </a:solidFill>
          <a:latin typeface="Arial" panose="020B0604020202020204" pitchFamily="34" charset="0"/>
        </a:defRPr>
      </a:lvl5pPr>
      <a:lvl6pPr marL="457200" algn="ctr" defTabSz="457200" rtl="0" fontAlgn="base">
        <a:spcBef>
          <a:spcPct val="0"/>
        </a:spcBef>
        <a:spcAft>
          <a:spcPct val="0"/>
        </a:spcAft>
        <a:defRPr sz="4400">
          <a:solidFill>
            <a:schemeClr val="tx1"/>
          </a:solidFill>
          <a:latin typeface="Arial" panose="020B0604020202020204" pitchFamily="34" charset="0"/>
        </a:defRPr>
      </a:lvl6pPr>
      <a:lvl7pPr marL="914400" algn="ctr" defTabSz="457200" rtl="0" fontAlgn="base">
        <a:spcBef>
          <a:spcPct val="0"/>
        </a:spcBef>
        <a:spcAft>
          <a:spcPct val="0"/>
        </a:spcAft>
        <a:defRPr sz="4400">
          <a:solidFill>
            <a:schemeClr val="tx1"/>
          </a:solidFill>
          <a:latin typeface="Arial" panose="020B0604020202020204" pitchFamily="34" charset="0"/>
        </a:defRPr>
      </a:lvl7pPr>
      <a:lvl8pPr marL="1371600" algn="ctr" defTabSz="457200" rtl="0" fontAlgn="base">
        <a:spcBef>
          <a:spcPct val="0"/>
        </a:spcBef>
        <a:spcAft>
          <a:spcPct val="0"/>
        </a:spcAft>
        <a:defRPr sz="4400">
          <a:solidFill>
            <a:schemeClr val="tx1"/>
          </a:solidFill>
          <a:latin typeface="Arial" panose="020B0604020202020204" pitchFamily="34" charset="0"/>
        </a:defRPr>
      </a:lvl8pPr>
      <a:lvl9pPr marL="1828800" algn="ctr" defTabSz="457200" rtl="0" fontAlgn="base">
        <a:spcBef>
          <a:spcPct val="0"/>
        </a:spcBef>
        <a:spcAft>
          <a:spcPct val="0"/>
        </a:spcAft>
        <a:defRPr sz="4400">
          <a:solidFill>
            <a:schemeClr val="tx1"/>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hyperlink" Target="http://www.doi.idaho.gov/shiba/shibahealth.aspx" TargetMode="External"/><Relationship Id="rId2" Type="http://schemas.openxmlformats.org/officeDocument/2006/relationships/image" Target="../media/image19.jpeg"/><Relationship Id="rId1" Type="http://schemas.openxmlformats.org/officeDocument/2006/relationships/slideLayout" Target="../slideLayouts/slideLayout18.xml"/><Relationship Id="rId5" Type="http://schemas.openxmlformats.org/officeDocument/2006/relationships/hyperlink" Target="mailto:idahoshiba@doi.idaho.gov" TargetMode="External"/><Relationship Id="rId4" Type="http://schemas.openxmlformats.org/officeDocument/2006/relationships/hyperlink" Target="http://www.doi.idaho.gov/shiba/Vol/login.aspx"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45.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3" Type="http://schemas.openxmlformats.org/officeDocument/2006/relationships/hyperlink" Target="http://www.csi.edu/" TargetMode="External"/><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1.xml"/><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comments" Target="../comments/comment1.xml"/><Relationship Id="rId2" Type="http://schemas.openxmlformats.org/officeDocument/2006/relationships/notesSlide" Target="../notesSlides/notesSlide17.xml"/><Relationship Id="rId1" Type="http://schemas.openxmlformats.org/officeDocument/2006/relationships/slideLayout" Target="../slideLayouts/slideLayout4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3.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hyperlink" Target="https://www.stlukesonline.org/resources/before-your-visit/advance-directives" TargetMode="External"/><Relationship Id="rId2" Type="http://schemas.openxmlformats.org/officeDocument/2006/relationships/notesSlide" Target="../notesSlides/notesSlide21.xml"/><Relationship Id="rId1" Type="http://schemas.openxmlformats.org/officeDocument/2006/relationships/slideLayout" Target="../slideLayouts/slideLayout45.xml"/><Relationship Id="rId6" Type="http://schemas.openxmlformats.org/officeDocument/2006/relationships/hyperlink" Target="http://www.americanbar.org/groups/law_aging/resources/health_care_decision_making/consumer_s_toolkit_for_health_care_advance_planning.html" TargetMode="External"/><Relationship Id="rId5" Type="http://schemas.openxmlformats.org/officeDocument/2006/relationships/hyperlink" Target="http://www.idqol.org/page/planning" TargetMode="External"/><Relationship Id="rId4" Type="http://schemas.openxmlformats.org/officeDocument/2006/relationships/hyperlink" Target="https://www.stlukesonline.org/health-services/health-information/healthwise/2015/05/15/13/40/choosing-a-health-care-agent"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E307F-F60F-4F0B-964F-1AB13C6DB032}"/>
              </a:ext>
            </a:extLst>
          </p:cNvPr>
          <p:cNvSpPr>
            <a:spLocks noGrp="1"/>
          </p:cNvSpPr>
          <p:nvPr>
            <p:ph type="ctrTitle"/>
          </p:nvPr>
        </p:nvSpPr>
        <p:spPr>
          <a:xfrm>
            <a:off x="2720975" y="1208088"/>
            <a:ext cx="6858000" cy="601662"/>
          </a:xfrm>
        </p:spPr>
        <p:txBody>
          <a:bodyPr rtlCol="0">
            <a:normAutofit fontScale="90000"/>
          </a:bodyPr>
          <a:lstStyle/>
          <a:p>
            <a:pPr algn="ctr" eaLnBrk="1" fontAlgn="auto" hangingPunct="1">
              <a:spcAft>
                <a:spcPts val="0"/>
              </a:spcAft>
              <a:defRPr/>
            </a:pPr>
            <a:r>
              <a:rPr lang="en-US" sz="4950" b="1" dirty="0">
                <a:solidFill>
                  <a:schemeClr val="accent2">
                    <a:lumMod val="75000"/>
                  </a:schemeClr>
                </a:solidFill>
              </a:rPr>
              <a:t>Over 60 &amp; Getting Fit</a:t>
            </a:r>
          </a:p>
        </p:txBody>
      </p:sp>
      <p:sp>
        <p:nvSpPr>
          <p:cNvPr id="3" name="Subtitle 2">
            <a:extLst>
              <a:ext uri="{FF2B5EF4-FFF2-40B4-BE49-F238E27FC236}">
                <a16:creationId xmlns:a16="http://schemas.microsoft.com/office/drawing/2014/main" id="{E8ECECE0-2EEE-48DF-9C03-46B0705C90CE}"/>
              </a:ext>
            </a:extLst>
          </p:cNvPr>
          <p:cNvSpPr>
            <a:spLocks noGrp="1"/>
          </p:cNvSpPr>
          <p:nvPr>
            <p:ph type="subTitle" idx="1"/>
          </p:nvPr>
        </p:nvSpPr>
        <p:spPr>
          <a:xfrm>
            <a:off x="2667000" y="2473325"/>
            <a:ext cx="7086600" cy="3314700"/>
          </a:xfrm>
        </p:spPr>
        <p:txBody>
          <a:bodyPr rtlCol="0">
            <a:normAutofit/>
          </a:bodyPr>
          <a:lstStyle/>
          <a:p>
            <a:pPr algn="ctr" eaLnBrk="1" fontAlgn="auto" hangingPunct="1">
              <a:lnSpc>
                <a:spcPct val="70000"/>
              </a:lnSpc>
              <a:spcAft>
                <a:spcPts val="0"/>
              </a:spcAft>
              <a:defRPr/>
            </a:pPr>
            <a:r>
              <a:rPr lang="en-US" sz="3600" b="1" dirty="0"/>
              <a:t>Monday, Wednesday, Friday </a:t>
            </a:r>
          </a:p>
          <a:p>
            <a:pPr algn="ctr" eaLnBrk="1" fontAlgn="auto" hangingPunct="1">
              <a:lnSpc>
                <a:spcPct val="70000"/>
              </a:lnSpc>
              <a:spcAft>
                <a:spcPts val="0"/>
              </a:spcAft>
              <a:defRPr/>
            </a:pPr>
            <a:r>
              <a:rPr lang="en-US" sz="3600" b="1" dirty="0"/>
              <a:t>9-9:50</a:t>
            </a:r>
          </a:p>
          <a:p>
            <a:pPr algn="ctr" eaLnBrk="1" fontAlgn="auto" hangingPunct="1">
              <a:lnSpc>
                <a:spcPct val="70000"/>
              </a:lnSpc>
              <a:spcAft>
                <a:spcPts val="0"/>
              </a:spcAft>
              <a:defRPr/>
            </a:pPr>
            <a:endParaRPr lang="en-US" sz="3600" b="1" dirty="0"/>
          </a:p>
          <a:p>
            <a:pPr algn="ctr" eaLnBrk="1" fontAlgn="auto" hangingPunct="1">
              <a:lnSpc>
                <a:spcPct val="70000"/>
              </a:lnSpc>
              <a:spcAft>
                <a:spcPts val="0"/>
              </a:spcAft>
              <a:defRPr/>
            </a:pPr>
            <a:r>
              <a:rPr lang="en-US" sz="3600" b="1" dirty="0"/>
              <a:t>CSI Gymnasium</a:t>
            </a:r>
          </a:p>
          <a:p>
            <a:pPr algn="ctr" eaLnBrk="1" fontAlgn="auto" hangingPunct="1">
              <a:lnSpc>
                <a:spcPct val="70000"/>
              </a:lnSpc>
              <a:spcAft>
                <a:spcPts val="0"/>
              </a:spcAft>
              <a:defRPr/>
            </a:pPr>
            <a:endParaRPr lang="en-US" sz="3600" b="1" dirty="0"/>
          </a:p>
          <a:p>
            <a:pPr algn="ctr" eaLnBrk="1" fontAlgn="auto" hangingPunct="1">
              <a:lnSpc>
                <a:spcPct val="70000"/>
              </a:lnSpc>
              <a:spcAft>
                <a:spcPts val="0"/>
              </a:spcAft>
              <a:defRPr/>
            </a:pPr>
            <a:r>
              <a:rPr lang="en-US" sz="3600" b="1" dirty="0"/>
              <a:t>FREE!</a:t>
            </a:r>
          </a:p>
          <a:p>
            <a:pPr algn="ctr" eaLnBrk="1" fontAlgn="auto" hangingPunct="1">
              <a:lnSpc>
                <a:spcPct val="70000"/>
              </a:lnSpc>
              <a:spcAft>
                <a:spcPts val="0"/>
              </a:spcAft>
              <a:defRPr/>
            </a:pPr>
            <a:endParaRPr lang="en-US" sz="36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23206" y="6470094"/>
            <a:ext cx="1067294" cy="411871"/>
          </a:xfrm>
        </p:spPr>
        <p:txBody>
          <a:bodyPr/>
          <a:lstStyle/>
          <a:p>
            <a:pPr>
              <a:defRPr/>
            </a:pPr>
            <a:fld id="{E0A9AE9C-90F2-3141-A964-FFEC2F65B7D8}" type="slidenum">
              <a:rPr lang="en-US">
                <a:solidFill>
                  <a:prstClr val="white"/>
                </a:solidFill>
                <a:latin typeface="TradeGothic"/>
                <a:cs typeface="TradeGothic"/>
              </a:rPr>
              <a:pPr>
                <a:defRPr/>
              </a:pPr>
              <a:t>10</a:t>
            </a:fld>
            <a:endParaRPr lang="en-US" dirty="0">
              <a:solidFill>
                <a:prstClr val="white"/>
              </a:solidFill>
              <a:latin typeface="TradeGothic"/>
              <a:cs typeface="TradeGothic"/>
            </a:endParaRPr>
          </a:p>
        </p:txBody>
      </p:sp>
      <p:sp>
        <p:nvSpPr>
          <p:cNvPr id="7" name="TextBox 6"/>
          <p:cNvSpPr txBox="1"/>
          <p:nvPr/>
        </p:nvSpPr>
        <p:spPr>
          <a:xfrm>
            <a:off x="1835489" y="347468"/>
            <a:ext cx="8555011" cy="707886"/>
          </a:xfrm>
          <a:prstGeom prst="rect">
            <a:avLst/>
          </a:prstGeom>
          <a:noFill/>
        </p:spPr>
        <p:txBody>
          <a:bodyPr wrap="square" rtlCol="0">
            <a:spAutoFit/>
          </a:bodyPr>
          <a:lstStyle/>
          <a:p>
            <a:pPr>
              <a:defRPr/>
            </a:pPr>
            <a:r>
              <a:rPr lang="en-US" sz="4000" dirty="0">
                <a:solidFill>
                  <a:prstClr val="white"/>
                </a:solidFill>
                <a:latin typeface="TradeGothic BoldTwo"/>
                <a:cs typeface="TradeGothic BoldTwo"/>
              </a:rPr>
              <a:t>THE PROBLEM?</a:t>
            </a:r>
          </a:p>
        </p:txBody>
      </p:sp>
      <p:sp>
        <p:nvSpPr>
          <p:cNvPr id="10" name="TextBox 9"/>
          <p:cNvSpPr txBox="1"/>
          <p:nvPr/>
        </p:nvSpPr>
        <p:spPr>
          <a:xfrm>
            <a:off x="2423043" y="1817683"/>
            <a:ext cx="7379900" cy="1569660"/>
          </a:xfrm>
          <a:prstGeom prst="rect">
            <a:avLst/>
          </a:prstGeom>
          <a:noFill/>
        </p:spPr>
        <p:txBody>
          <a:bodyPr wrap="square" rtlCol="0">
            <a:spAutoFit/>
          </a:bodyPr>
          <a:lstStyle/>
          <a:p>
            <a:pPr>
              <a:defRPr/>
            </a:pPr>
            <a:r>
              <a:rPr lang="en-US" sz="2400" dirty="0">
                <a:solidFill>
                  <a:prstClr val="black"/>
                </a:solidFill>
                <a:latin typeface="TradeGothic"/>
                <a:cs typeface="TradeGothic"/>
              </a:rPr>
              <a:t>With over 300,000 people eligible for Medicare in Idaho, if SHIBA coordinators counseled each beneficiary, the beneficiaries would each get a 4 minute counseling session.</a:t>
            </a:r>
          </a:p>
        </p:txBody>
      </p:sp>
      <p:sp>
        <p:nvSpPr>
          <p:cNvPr id="2" name="TextBox 1"/>
          <p:cNvSpPr txBox="1"/>
          <p:nvPr/>
        </p:nvSpPr>
        <p:spPr>
          <a:xfrm>
            <a:off x="2347629" y="3789210"/>
            <a:ext cx="7379900" cy="461665"/>
          </a:xfrm>
          <a:prstGeom prst="rect">
            <a:avLst/>
          </a:prstGeom>
          <a:noFill/>
        </p:spPr>
        <p:txBody>
          <a:bodyPr wrap="square" rtlCol="0">
            <a:spAutoFit/>
          </a:bodyPr>
          <a:lstStyle/>
          <a:p>
            <a:pPr>
              <a:defRPr/>
            </a:pPr>
            <a:r>
              <a:rPr lang="en-US" sz="2400" dirty="0">
                <a:solidFill>
                  <a:prstClr val="black"/>
                </a:solidFill>
                <a:latin typeface="TradeGothic"/>
              </a:rPr>
              <a:t>Most counseling sessions take between 1 to 1½ hours.  </a:t>
            </a:r>
          </a:p>
        </p:txBody>
      </p:sp>
      <p:grpSp>
        <p:nvGrpSpPr>
          <p:cNvPr id="5" name="Group 4"/>
          <p:cNvGrpSpPr/>
          <p:nvPr/>
        </p:nvGrpSpPr>
        <p:grpSpPr>
          <a:xfrm>
            <a:off x="2347631" y="4752725"/>
            <a:ext cx="7379899" cy="923330"/>
            <a:chOff x="823630" y="4240660"/>
            <a:chExt cx="7379899" cy="923330"/>
          </a:xfrm>
        </p:grpSpPr>
        <p:sp>
          <p:nvSpPr>
            <p:cNvPr id="3" name="TextBox 2"/>
            <p:cNvSpPr txBox="1"/>
            <p:nvPr/>
          </p:nvSpPr>
          <p:spPr>
            <a:xfrm>
              <a:off x="823630" y="4543719"/>
              <a:ext cx="7379899" cy="461665"/>
            </a:xfrm>
            <a:prstGeom prst="rect">
              <a:avLst/>
            </a:prstGeom>
            <a:noFill/>
          </p:spPr>
          <p:txBody>
            <a:bodyPr wrap="square" rtlCol="0">
              <a:spAutoFit/>
            </a:bodyPr>
            <a:lstStyle/>
            <a:p>
              <a:pPr>
                <a:defRPr/>
              </a:pPr>
              <a:r>
                <a:rPr lang="en-US" sz="2400" dirty="0">
                  <a:solidFill>
                    <a:prstClr val="black"/>
                  </a:solidFill>
                  <a:latin typeface="TradeGothic"/>
                </a:rPr>
                <a:t>So,                      does SHIBA make it work?</a:t>
              </a:r>
            </a:p>
          </p:txBody>
        </p:sp>
        <p:sp>
          <p:nvSpPr>
            <p:cNvPr id="4" name="Rectangle 3"/>
            <p:cNvSpPr/>
            <p:nvPr/>
          </p:nvSpPr>
          <p:spPr>
            <a:xfrm>
              <a:off x="1417545" y="4240660"/>
              <a:ext cx="171027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HOW</a:t>
              </a:r>
            </a:p>
          </p:txBody>
        </p:sp>
      </p:grpSp>
    </p:spTree>
    <p:extLst>
      <p:ext uri="{BB962C8B-B14F-4D97-AF65-F5344CB8AC3E}">
        <p14:creationId xmlns:p14="http://schemas.microsoft.com/office/powerpoint/2010/main" val="274555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23206" y="6470094"/>
            <a:ext cx="1067294" cy="411871"/>
          </a:xfrm>
        </p:spPr>
        <p:txBody>
          <a:bodyPr/>
          <a:lstStyle/>
          <a:p>
            <a:pPr>
              <a:defRPr/>
            </a:pPr>
            <a:fld id="{E0A9AE9C-90F2-3141-A964-FFEC2F65B7D8}" type="slidenum">
              <a:rPr lang="en-US">
                <a:solidFill>
                  <a:prstClr val="white"/>
                </a:solidFill>
                <a:latin typeface="TradeGothic"/>
                <a:cs typeface="TradeGothic"/>
              </a:rPr>
              <a:pPr>
                <a:defRPr/>
              </a:pPr>
              <a:t>11</a:t>
            </a:fld>
            <a:endParaRPr lang="en-US" dirty="0">
              <a:solidFill>
                <a:prstClr val="white"/>
              </a:solidFill>
              <a:latin typeface="TradeGothic"/>
              <a:cs typeface="TradeGothic"/>
            </a:endParaRPr>
          </a:p>
        </p:txBody>
      </p:sp>
      <p:sp>
        <p:nvSpPr>
          <p:cNvPr id="7" name="TextBox 6"/>
          <p:cNvSpPr txBox="1"/>
          <p:nvPr/>
        </p:nvSpPr>
        <p:spPr>
          <a:xfrm>
            <a:off x="1835489" y="347468"/>
            <a:ext cx="8555011" cy="707886"/>
          </a:xfrm>
          <a:prstGeom prst="rect">
            <a:avLst/>
          </a:prstGeom>
          <a:noFill/>
        </p:spPr>
        <p:txBody>
          <a:bodyPr wrap="square" rtlCol="0">
            <a:spAutoFit/>
          </a:bodyPr>
          <a:lstStyle/>
          <a:p>
            <a:pPr>
              <a:defRPr/>
            </a:pPr>
            <a:r>
              <a:rPr lang="en-US" sz="4000" dirty="0">
                <a:solidFill>
                  <a:prstClr val="white"/>
                </a:solidFill>
                <a:latin typeface="TradeGothic BoldTwo"/>
                <a:cs typeface="TradeGothic BoldTwo"/>
              </a:rPr>
              <a:t>THE ANSWER!</a:t>
            </a:r>
          </a:p>
        </p:txBody>
      </p:sp>
      <p:sp>
        <p:nvSpPr>
          <p:cNvPr id="10" name="TextBox 9"/>
          <p:cNvSpPr txBox="1"/>
          <p:nvPr/>
        </p:nvSpPr>
        <p:spPr>
          <a:xfrm>
            <a:off x="2369981" y="1757925"/>
            <a:ext cx="7379900" cy="2554545"/>
          </a:xfrm>
          <a:prstGeom prst="rect">
            <a:avLst/>
          </a:prstGeom>
          <a:noFill/>
        </p:spPr>
        <p:txBody>
          <a:bodyPr wrap="square" rtlCol="0">
            <a:spAutoFit/>
          </a:bodyPr>
          <a:lstStyle/>
          <a:p>
            <a:pPr algn="ctr">
              <a:defRPr/>
            </a:pPr>
            <a:endParaRPr lang="en-US" sz="3200" b="1" dirty="0">
              <a:solidFill>
                <a:prstClr val="black"/>
              </a:solidFill>
              <a:latin typeface="TradeGothic"/>
              <a:cs typeface="TradeGothic"/>
            </a:endParaRPr>
          </a:p>
          <a:p>
            <a:pPr algn="ctr">
              <a:defRPr/>
            </a:pPr>
            <a:r>
              <a:rPr lang="en-US" sz="3200" b="1" dirty="0">
                <a:solidFill>
                  <a:prstClr val="black"/>
                </a:solidFill>
                <a:latin typeface="TradeGothic"/>
                <a:cs typeface="TradeGothic"/>
              </a:rPr>
              <a:t>SHIBA RELIES ON WELL-TRAINED</a:t>
            </a:r>
          </a:p>
          <a:p>
            <a:pPr algn="ctr">
              <a:defRPr/>
            </a:pPr>
            <a:endParaRPr lang="en-US" sz="3200" b="1" dirty="0">
              <a:solidFill>
                <a:prstClr val="black"/>
              </a:solidFill>
              <a:latin typeface="TradeGothic"/>
              <a:cs typeface="TradeGothic"/>
            </a:endParaRPr>
          </a:p>
          <a:p>
            <a:pPr algn="ctr">
              <a:defRPr/>
            </a:pPr>
            <a:r>
              <a:rPr lang="en-US" sz="4000" b="1" dirty="0">
                <a:solidFill>
                  <a:prstClr val="black"/>
                </a:solidFill>
                <a:latin typeface="TradeGothic"/>
                <a:cs typeface="TradeGothic"/>
              </a:rPr>
              <a:t>VOLUNTEERS!</a:t>
            </a:r>
          </a:p>
          <a:p>
            <a:pPr>
              <a:defRPr/>
            </a:pPr>
            <a:endParaRPr lang="en-US" sz="2400" dirty="0">
              <a:solidFill>
                <a:prstClr val="black"/>
              </a:solidFill>
              <a:latin typeface="TradeGothic"/>
              <a:cs typeface="TradeGothic"/>
            </a:endParaRPr>
          </a:p>
        </p:txBody>
      </p:sp>
      <p:pic>
        <p:nvPicPr>
          <p:cNvPr id="4098" name="Picture 2" descr="U:\My Documents\Branding Templates\SHIBA Branding-Marketing\Stock Photos\Current-Volunte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0186" y="4151437"/>
            <a:ext cx="2676525" cy="17811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03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23206" y="6470094"/>
            <a:ext cx="1067294" cy="411871"/>
          </a:xfrm>
        </p:spPr>
        <p:txBody>
          <a:bodyPr/>
          <a:lstStyle/>
          <a:p>
            <a:pPr>
              <a:defRPr/>
            </a:pPr>
            <a:fld id="{E0A9AE9C-90F2-3141-A964-FFEC2F65B7D8}" type="slidenum">
              <a:rPr lang="en-US">
                <a:solidFill>
                  <a:prstClr val="white"/>
                </a:solidFill>
                <a:latin typeface="TradeGothic"/>
                <a:cs typeface="TradeGothic"/>
              </a:rPr>
              <a:pPr>
                <a:defRPr/>
              </a:pPr>
              <a:t>12</a:t>
            </a:fld>
            <a:endParaRPr lang="en-US" dirty="0">
              <a:solidFill>
                <a:prstClr val="white"/>
              </a:solidFill>
              <a:latin typeface="TradeGothic"/>
              <a:cs typeface="TradeGothic"/>
            </a:endParaRPr>
          </a:p>
        </p:txBody>
      </p:sp>
      <p:sp>
        <p:nvSpPr>
          <p:cNvPr id="7" name="TextBox 6"/>
          <p:cNvSpPr txBox="1"/>
          <p:nvPr/>
        </p:nvSpPr>
        <p:spPr>
          <a:xfrm>
            <a:off x="1835489" y="347468"/>
            <a:ext cx="8555011" cy="707886"/>
          </a:xfrm>
          <a:prstGeom prst="rect">
            <a:avLst/>
          </a:prstGeom>
          <a:noFill/>
        </p:spPr>
        <p:txBody>
          <a:bodyPr wrap="square" rtlCol="0">
            <a:spAutoFit/>
          </a:bodyPr>
          <a:lstStyle/>
          <a:p>
            <a:pPr>
              <a:defRPr/>
            </a:pPr>
            <a:r>
              <a:rPr lang="en-US" sz="4000" dirty="0">
                <a:solidFill>
                  <a:prstClr val="white"/>
                </a:solidFill>
                <a:latin typeface="TradeGothic BoldTwo"/>
                <a:cs typeface="TradeGothic BoldTwo"/>
              </a:rPr>
              <a:t>ABOUT VOLUNTEERS</a:t>
            </a:r>
          </a:p>
        </p:txBody>
      </p:sp>
      <p:pic>
        <p:nvPicPr>
          <p:cNvPr id="5122" name="Picture 2" descr="U:\My Documents\Branding Templates\SHIBA Branding-Marketing\Stock Photos\BoomerLady-Turning65Page.jpg"/>
          <p:cNvPicPr>
            <a:picLocks noChangeAspect="1" noChangeArrowheads="1"/>
          </p:cNvPicPr>
          <p:nvPr/>
        </p:nvPicPr>
        <p:blipFill rotWithShape="1">
          <a:blip r:embed="rId3">
            <a:extLst>
              <a:ext uri="{28A0092B-C50C-407E-A947-70E740481C1C}">
                <a14:useLocalDpi xmlns:a14="http://schemas.microsoft.com/office/drawing/2010/main" val="0"/>
              </a:ext>
            </a:extLst>
          </a:blip>
          <a:srcRect t="3235" b="16762"/>
          <a:stretch/>
        </p:blipFill>
        <p:spPr bwMode="auto">
          <a:xfrm>
            <a:off x="8152388" y="3089309"/>
            <a:ext cx="2187019" cy="25603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213885" y="2014218"/>
            <a:ext cx="8176615" cy="707886"/>
          </a:xfrm>
          <a:prstGeom prst="rect">
            <a:avLst/>
          </a:prstGeom>
          <a:noFill/>
        </p:spPr>
        <p:txBody>
          <a:bodyPr wrap="square" rtlCol="0">
            <a:spAutoFit/>
          </a:bodyPr>
          <a:lstStyle/>
          <a:p>
            <a:pPr marL="342900" indent="-342900">
              <a:buClr>
                <a:srgbClr val="1F497D">
                  <a:lumMod val="75000"/>
                </a:srgbClr>
              </a:buClr>
              <a:buFont typeface="Wingdings" pitchFamily="2" charset="2"/>
              <a:buChar char="Ø"/>
              <a:defRPr/>
            </a:pPr>
            <a:r>
              <a:rPr lang="en-US" sz="2000" dirty="0">
                <a:solidFill>
                  <a:prstClr val="black"/>
                </a:solidFill>
                <a:latin typeface="TradeGothic"/>
                <a:cs typeface="TradeGothic"/>
              </a:rPr>
              <a:t>SHIBA recruits, trains, certifies and supports a network of counselors who assist Medicare beneficiaries in their local communities.  </a:t>
            </a:r>
          </a:p>
        </p:txBody>
      </p:sp>
      <p:sp>
        <p:nvSpPr>
          <p:cNvPr id="2" name="TextBox 1"/>
          <p:cNvSpPr txBox="1"/>
          <p:nvPr/>
        </p:nvSpPr>
        <p:spPr>
          <a:xfrm>
            <a:off x="2213885" y="3248336"/>
            <a:ext cx="6187993" cy="1015663"/>
          </a:xfrm>
          <a:prstGeom prst="rect">
            <a:avLst/>
          </a:prstGeom>
          <a:noFill/>
        </p:spPr>
        <p:txBody>
          <a:bodyPr wrap="square" rtlCol="0">
            <a:spAutoFit/>
          </a:bodyPr>
          <a:lstStyle/>
          <a:p>
            <a:pPr marL="342900" indent="-342900">
              <a:buClr>
                <a:srgbClr val="1F497D">
                  <a:lumMod val="75000"/>
                </a:srgbClr>
              </a:buClr>
              <a:buFont typeface="Wingdings" pitchFamily="2" charset="2"/>
              <a:buChar char="Ø"/>
              <a:defRPr/>
            </a:pPr>
            <a:r>
              <a:rPr lang="en-US" sz="2000" dirty="0">
                <a:solidFill>
                  <a:prstClr val="black"/>
                </a:solidFill>
                <a:latin typeface="TradeGothic"/>
              </a:rPr>
              <a:t>SHIBA volunteer counselors are compassionate and responsible people dedicated to helping others.  They receive expert, ongoing training.</a:t>
            </a:r>
          </a:p>
        </p:txBody>
      </p:sp>
      <p:sp>
        <p:nvSpPr>
          <p:cNvPr id="3" name="TextBox 2"/>
          <p:cNvSpPr txBox="1"/>
          <p:nvPr/>
        </p:nvSpPr>
        <p:spPr>
          <a:xfrm>
            <a:off x="2213885" y="4482453"/>
            <a:ext cx="6132335" cy="1015663"/>
          </a:xfrm>
          <a:prstGeom prst="rect">
            <a:avLst/>
          </a:prstGeom>
          <a:noFill/>
        </p:spPr>
        <p:txBody>
          <a:bodyPr wrap="square" rtlCol="0">
            <a:spAutoFit/>
          </a:bodyPr>
          <a:lstStyle/>
          <a:p>
            <a:pPr marL="342900" indent="-342900">
              <a:buClr>
                <a:srgbClr val="1F497D">
                  <a:lumMod val="75000"/>
                </a:srgbClr>
              </a:buClr>
              <a:buFont typeface="Wingdings" pitchFamily="2" charset="2"/>
              <a:buChar char="Ø"/>
              <a:defRPr/>
            </a:pPr>
            <a:r>
              <a:rPr lang="en-US" sz="2000" dirty="0">
                <a:solidFill>
                  <a:prstClr val="black"/>
                </a:solidFill>
                <a:latin typeface="TradeGothic"/>
              </a:rPr>
              <a:t>SHIBA counselors deliver information that empowers their neighbors to make informed decisions about Medicare.</a:t>
            </a:r>
          </a:p>
        </p:txBody>
      </p:sp>
    </p:spTree>
    <p:extLst>
      <p:ext uri="{BB962C8B-B14F-4D97-AF65-F5344CB8AC3E}">
        <p14:creationId xmlns:p14="http://schemas.microsoft.com/office/powerpoint/2010/main" val="289679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23206" y="6470094"/>
            <a:ext cx="1067294" cy="411871"/>
          </a:xfrm>
        </p:spPr>
        <p:txBody>
          <a:bodyPr/>
          <a:lstStyle/>
          <a:p>
            <a:pPr>
              <a:defRPr/>
            </a:pPr>
            <a:fld id="{E0A9AE9C-90F2-3141-A964-FFEC2F65B7D8}" type="slidenum">
              <a:rPr lang="en-US">
                <a:solidFill>
                  <a:prstClr val="white"/>
                </a:solidFill>
                <a:latin typeface="TradeGothic"/>
                <a:cs typeface="TradeGothic"/>
              </a:rPr>
              <a:pPr>
                <a:defRPr/>
              </a:pPr>
              <a:t>13</a:t>
            </a:fld>
            <a:endParaRPr lang="en-US" dirty="0">
              <a:solidFill>
                <a:prstClr val="white"/>
              </a:solidFill>
              <a:latin typeface="TradeGothic"/>
              <a:cs typeface="TradeGothic"/>
            </a:endParaRPr>
          </a:p>
        </p:txBody>
      </p:sp>
      <p:sp>
        <p:nvSpPr>
          <p:cNvPr id="7" name="TextBox 6"/>
          <p:cNvSpPr txBox="1"/>
          <p:nvPr/>
        </p:nvSpPr>
        <p:spPr>
          <a:xfrm>
            <a:off x="1835489" y="347468"/>
            <a:ext cx="8555011" cy="707886"/>
          </a:xfrm>
          <a:prstGeom prst="rect">
            <a:avLst/>
          </a:prstGeom>
          <a:noFill/>
        </p:spPr>
        <p:txBody>
          <a:bodyPr wrap="square" rtlCol="0">
            <a:spAutoFit/>
          </a:bodyPr>
          <a:lstStyle/>
          <a:p>
            <a:pPr>
              <a:defRPr/>
            </a:pPr>
            <a:r>
              <a:rPr lang="en-US" sz="4000" dirty="0">
                <a:solidFill>
                  <a:prstClr val="white"/>
                </a:solidFill>
                <a:latin typeface="TradeGothic BoldTwo"/>
                <a:cs typeface="TradeGothic BoldTwo"/>
              </a:rPr>
              <a:t>HOW DO VOLUNTEERS HELP?</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7249" y="2738233"/>
            <a:ext cx="3164209" cy="2167425"/>
          </a:xfrm>
          <a:prstGeom prst="rect">
            <a:avLst/>
          </a:prstGeom>
          <a:solidFill>
            <a:srgbClr val="FFFFFF">
              <a:shade val="85000"/>
            </a:srgbClr>
          </a:solidFill>
          <a:ln w="190500" cap="sq">
            <a:solidFill>
              <a:srgbClr val="FFFFFF"/>
            </a:solidFill>
            <a:miter lim="800000"/>
          </a:ln>
          <a:effectLst>
            <a:outerShdw blurRad="50800" dist="38100" dir="2700000" algn="tl" rotWithShape="0">
              <a:prstClr val="black">
                <a:alpha val="40000"/>
              </a:prst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0" name="TextBox 9"/>
          <p:cNvSpPr txBox="1"/>
          <p:nvPr/>
        </p:nvSpPr>
        <p:spPr>
          <a:xfrm>
            <a:off x="2069740" y="2026263"/>
            <a:ext cx="8086506" cy="461665"/>
          </a:xfrm>
          <a:prstGeom prst="rect">
            <a:avLst/>
          </a:prstGeom>
          <a:noFill/>
        </p:spPr>
        <p:txBody>
          <a:bodyPr wrap="square" rtlCol="0">
            <a:spAutoFit/>
          </a:bodyPr>
          <a:lstStyle/>
          <a:p>
            <a:pPr marL="342900" indent="-342900">
              <a:buClr>
                <a:srgbClr val="1F497D">
                  <a:lumMod val="75000"/>
                </a:srgbClr>
              </a:buClr>
              <a:buFont typeface="Wingdings" pitchFamily="2" charset="2"/>
              <a:buChar char="Ø"/>
              <a:defRPr/>
            </a:pPr>
            <a:r>
              <a:rPr lang="en-US" sz="2400" dirty="0">
                <a:solidFill>
                  <a:prstClr val="black"/>
                </a:solidFill>
                <a:latin typeface="TradeGothic"/>
                <a:cs typeface="TradeGothic"/>
              </a:rPr>
              <a:t>Counsel Medicare beneficiaries and their caregivers</a:t>
            </a:r>
          </a:p>
        </p:txBody>
      </p:sp>
      <p:sp>
        <p:nvSpPr>
          <p:cNvPr id="2" name="TextBox 1"/>
          <p:cNvSpPr txBox="1"/>
          <p:nvPr/>
        </p:nvSpPr>
        <p:spPr>
          <a:xfrm>
            <a:off x="2069740" y="2693272"/>
            <a:ext cx="7379900" cy="461665"/>
          </a:xfrm>
          <a:prstGeom prst="rect">
            <a:avLst/>
          </a:prstGeom>
          <a:noFill/>
        </p:spPr>
        <p:txBody>
          <a:bodyPr wrap="square" rtlCol="0">
            <a:spAutoFit/>
          </a:bodyPr>
          <a:lstStyle/>
          <a:p>
            <a:pPr marL="342900" indent="-342900">
              <a:buClr>
                <a:srgbClr val="1F497D">
                  <a:lumMod val="75000"/>
                </a:srgbClr>
              </a:buClr>
              <a:buFont typeface="Wingdings" pitchFamily="2" charset="2"/>
              <a:buChar char="Ø"/>
              <a:defRPr/>
            </a:pPr>
            <a:r>
              <a:rPr lang="en-US" sz="2400" dirty="0">
                <a:solidFill>
                  <a:prstClr val="black"/>
                </a:solidFill>
                <a:latin typeface="TradeGothic"/>
              </a:rPr>
              <a:t>Research to solve problems</a:t>
            </a:r>
          </a:p>
        </p:txBody>
      </p:sp>
      <p:sp>
        <p:nvSpPr>
          <p:cNvPr id="9" name="TextBox 8"/>
          <p:cNvSpPr txBox="1"/>
          <p:nvPr/>
        </p:nvSpPr>
        <p:spPr>
          <a:xfrm>
            <a:off x="2069740" y="4694301"/>
            <a:ext cx="7379900" cy="461665"/>
          </a:xfrm>
          <a:prstGeom prst="rect">
            <a:avLst/>
          </a:prstGeom>
          <a:noFill/>
        </p:spPr>
        <p:txBody>
          <a:bodyPr wrap="square" rtlCol="0">
            <a:spAutoFit/>
          </a:bodyPr>
          <a:lstStyle/>
          <a:p>
            <a:pPr marL="342900" indent="-342900">
              <a:buClr>
                <a:srgbClr val="1F497D">
                  <a:lumMod val="75000"/>
                </a:srgbClr>
              </a:buClr>
              <a:buFont typeface="Wingdings" pitchFamily="2" charset="2"/>
              <a:buChar char="Ø"/>
              <a:defRPr/>
            </a:pPr>
            <a:r>
              <a:rPr lang="en-US" sz="2400" dirty="0">
                <a:solidFill>
                  <a:prstClr val="black"/>
                </a:solidFill>
                <a:latin typeface="TradeGothic"/>
              </a:rPr>
              <a:t>Educate on Fraud and Abuse</a:t>
            </a:r>
          </a:p>
        </p:txBody>
      </p:sp>
      <p:sp>
        <p:nvSpPr>
          <p:cNvPr id="4" name="TextBox 3"/>
          <p:cNvSpPr txBox="1"/>
          <p:nvPr/>
        </p:nvSpPr>
        <p:spPr>
          <a:xfrm>
            <a:off x="2036745" y="3330427"/>
            <a:ext cx="7379900" cy="461665"/>
          </a:xfrm>
          <a:prstGeom prst="rect">
            <a:avLst/>
          </a:prstGeom>
          <a:noFill/>
        </p:spPr>
        <p:txBody>
          <a:bodyPr wrap="square" rtlCol="0">
            <a:spAutoFit/>
          </a:bodyPr>
          <a:lstStyle/>
          <a:p>
            <a:pPr marL="342900" indent="-342900">
              <a:buClr>
                <a:srgbClr val="1F497D">
                  <a:lumMod val="75000"/>
                </a:srgbClr>
              </a:buClr>
              <a:buFont typeface="Wingdings" pitchFamily="2" charset="2"/>
              <a:buChar char="Ø"/>
              <a:defRPr/>
            </a:pPr>
            <a:r>
              <a:rPr lang="en-US" sz="2400" dirty="0">
                <a:solidFill>
                  <a:prstClr val="black"/>
                </a:solidFill>
                <a:latin typeface="TradeGothic"/>
              </a:rPr>
              <a:t>Conduct Outreach</a:t>
            </a:r>
          </a:p>
        </p:txBody>
      </p:sp>
      <p:sp>
        <p:nvSpPr>
          <p:cNvPr id="8" name="TextBox 7"/>
          <p:cNvSpPr txBox="1"/>
          <p:nvPr/>
        </p:nvSpPr>
        <p:spPr>
          <a:xfrm>
            <a:off x="2069741" y="4023268"/>
            <a:ext cx="7313911" cy="461665"/>
          </a:xfrm>
          <a:prstGeom prst="rect">
            <a:avLst/>
          </a:prstGeom>
          <a:noFill/>
        </p:spPr>
        <p:txBody>
          <a:bodyPr wrap="square" rtlCol="0">
            <a:spAutoFit/>
          </a:bodyPr>
          <a:lstStyle/>
          <a:p>
            <a:pPr marL="342900" indent="-342900">
              <a:buClr>
                <a:srgbClr val="1F497D">
                  <a:lumMod val="75000"/>
                </a:srgbClr>
              </a:buClr>
              <a:buFont typeface="Wingdings" pitchFamily="2" charset="2"/>
              <a:buChar char="Ø"/>
              <a:defRPr/>
            </a:pPr>
            <a:r>
              <a:rPr lang="en-US" sz="2400" dirty="0">
                <a:solidFill>
                  <a:prstClr val="black"/>
                </a:solidFill>
                <a:latin typeface="TradeGothic"/>
              </a:rPr>
              <a:t>Help with Administrative Tasks</a:t>
            </a:r>
          </a:p>
        </p:txBody>
      </p:sp>
    </p:spTree>
    <p:extLst>
      <p:ext uri="{BB962C8B-B14F-4D97-AF65-F5344CB8AC3E}">
        <p14:creationId xmlns:p14="http://schemas.microsoft.com/office/powerpoint/2010/main" val="103424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23206" y="6470094"/>
            <a:ext cx="1067294" cy="411871"/>
          </a:xfrm>
        </p:spPr>
        <p:txBody>
          <a:bodyPr/>
          <a:lstStyle/>
          <a:p>
            <a:pPr>
              <a:defRPr/>
            </a:pPr>
            <a:fld id="{E0A9AE9C-90F2-3141-A964-FFEC2F65B7D8}" type="slidenum">
              <a:rPr lang="en-US">
                <a:solidFill>
                  <a:prstClr val="white"/>
                </a:solidFill>
                <a:latin typeface="TradeGothic"/>
                <a:cs typeface="TradeGothic"/>
              </a:rPr>
              <a:pPr>
                <a:defRPr/>
              </a:pPr>
              <a:t>14</a:t>
            </a:fld>
            <a:endParaRPr lang="en-US" dirty="0">
              <a:solidFill>
                <a:prstClr val="white"/>
              </a:solidFill>
              <a:latin typeface="TradeGothic"/>
              <a:cs typeface="TradeGothic"/>
            </a:endParaRPr>
          </a:p>
        </p:txBody>
      </p:sp>
      <p:sp>
        <p:nvSpPr>
          <p:cNvPr id="7" name="TextBox 6"/>
          <p:cNvSpPr txBox="1"/>
          <p:nvPr/>
        </p:nvSpPr>
        <p:spPr>
          <a:xfrm>
            <a:off x="1835489" y="347468"/>
            <a:ext cx="8555011" cy="707886"/>
          </a:xfrm>
          <a:prstGeom prst="rect">
            <a:avLst/>
          </a:prstGeom>
          <a:noFill/>
        </p:spPr>
        <p:txBody>
          <a:bodyPr wrap="square" rtlCol="0">
            <a:spAutoFit/>
          </a:bodyPr>
          <a:lstStyle/>
          <a:p>
            <a:pPr>
              <a:defRPr/>
            </a:pPr>
            <a:r>
              <a:rPr lang="en-US" sz="4000" dirty="0">
                <a:solidFill>
                  <a:prstClr val="white"/>
                </a:solidFill>
                <a:latin typeface="TradeGothic BoldTwo"/>
                <a:cs typeface="TradeGothic BoldTwo"/>
              </a:rPr>
              <a:t>COUNSELORS</a:t>
            </a:r>
          </a:p>
        </p:txBody>
      </p:sp>
      <p:sp>
        <p:nvSpPr>
          <p:cNvPr id="10" name="TextBox 9"/>
          <p:cNvSpPr txBox="1"/>
          <p:nvPr/>
        </p:nvSpPr>
        <p:spPr>
          <a:xfrm>
            <a:off x="2257177" y="1884935"/>
            <a:ext cx="7379900" cy="461665"/>
          </a:xfrm>
          <a:prstGeom prst="rect">
            <a:avLst/>
          </a:prstGeom>
          <a:noFill/>
        </p:spPr>
        <p:txBody>
          <a:bodyPr wrap="square" rtlCol="0">
            <a:spAutoFit/>
          </a:bodyPr>
          <a:lstStyle/>
          <a:p>
            <a:pPr marL="342900" indent="-342900">
              <a:buClr>
                <a:srgbClr val="1F497D">
                  <a:lumMod val="75000"/>
                </a:srgbClr>
              </a:buClr>
              <a:buFont typeface="Wingdings" pitchFamily="2" charset="2"/>
              <a:buChar char="Ø"/>
              <a:defRPr/>
            </a:pPr>
            <a:r>
              <a:rPr lang="en-US" sz="2400" dirty="0">
                <a:solidFill>
                  <a:prstClr val="black"/>
                </a:solidFill>
                <a:latin typeface="TradeGothic"/>
                <a:cs typeface="TradeGothic"/>
              </a:rPr>
              <a:t>Provide comprehensive Medicare education</a:t>
            </a:r>
          </a:p>
        </p:txBody>
      </p:sp>
      <p:sp>
        <p:nvSpPr>
          <p:cNvPr id="2" name="TextBox 1"/>
          <p:cNvSpPr txBox="1"/>
          <p:nvPr/>
        </p:nvSpPr>
        <p:spPr>
          <a:xfrm>
            <a:off x="2544933" y="2498924"/>
            <a:ext cx="8376493" cy="461665"/>
          </a:xfrm>
          <a:prstGeom prst="rect">
            <a:avLst/>
          </a:prstGeom>
          <a:noFill/>
        </p:spPr>
        <p:txBody>
          <a:bodyPr wrap="square" rtlCol="0">
            <a:spAutoFit/>
          </a:bodyPr>
          <a:lstStyle/>
          <a:p>
            <a:pPr marL="342900" indent="-342900">
              <a:buClr>
                <a:srgbClr val="1F497D">
                  <a:lumMod val="75000"/>
                </a:srgbClr>
              </a:buClr>
              <a:buFont typeface="Wingdings" pitchFamily="2" charset="2"/>
              <a:buChar char="Ø"/>
              <a:defRPr/>
            </a:pPr>
            <a:r>
              <a:rPr lang="en-US" sz="2400" dirty="0">
                <a:solidFill>
                  <a:prstClr val="black"/>
                </a:solidFill>
                <a:latin typeface="TradeGothic"/>
              </a:rPr>
              <a:t>Provide information on Medicare options and choices</a:t>
            </a:r>
          </a:p>
        </p:txBody>
      </p:sp>
      <p:sp>
        <p:nvSpPr>
          <p:cNvPr id="3" name="TextBox 2"/>
          <p:cNvSpPr txBox="1"/>
          <p:nvPr/>
        </p:nvSpPr>
        <p:spPr>
          <a:xfrm>
            <a:off x="2905212" y="3126371"/>
            <a:ext cx="7379900" cy="461665"/>
          </a:xfrm>
          <a:prstGeom prst="rect">
            <a:avLst/>
          </a:prstGeom>
          <a:noFill/>
        </p:spPr>
        <p:txBody>
          <a:bodyPr wrap="square" rtlCol="0">
            <a:spAutoFit/>
          </a:bodyPr>
          <a:lstStyle/>
          <a:p>
            <a:pPr marL="342900" indent="-342900">
              <a:buClr>
                <a:srgbClr val="1F497D">
                  <a:lumMod val="75000"/>
                </a:srgbClr>
              </a:buClr>
              <a:buFont typeface="Wingdings" pitchFamily="2" charset="2"/>
              <a:buChar char="Ø"/>
              <a:defRPr/>
            </a:pPr>
            <a:r>
              <a:rPr lang="en-US" sz="2400" dirty="0">
                <a:solidFill>
                  <a:prstClr val="black"/>
                </a:solidFill>
                <a:latin typeface="TradeGothic"/>
              </a:rPr>
              <a:t>Provide information on assistance programs </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2032" y="3872286"/>
            <a:ext cx="3241922" cy="2153644"/>
          </a:xfrm>
          <a:prstGeom prst="rect">
            <a:avLst/>
          </a:prstGeom>
        </p:spPr>
      </p:pic>
    </p:spTree>
    <p:extLst>
      <p:ext uri="{BB962C8B-B14F-4D97-AF65-F5344CB8AC3E}">
        <p14:creationId xmlns:p14="http://schemas.microsoft.com/office/powerpoint/2010/main" val="195183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23206" y="6470094"/>
            <a:ext cx="1067294" cy="411871"/>
          </a:xfrm>
        </p:spPr>
        <p:txBody>
          <a:bodyPr/>
          <a:lstStyle/>
          <a:p>
            <a:pPr>
              <a:defRPr/>
            </a:pPr>
            <a:fld id="{E0A9AE9C-90F2-3141-A964-FFEC2F65B7D8}" type="slidenum">
              <a:rPr lang="en-US">
                <a:solidFill>
                  <a:prstClr val="white"/>
                </a:solidFill>
                <a:latin typeface="TradeGothic"/>
                <a:cs typeface="TradeGothic"/>
              </a:rPr>
              <a:pPr>
                <a:defRPr/>
              </a:pPr>
              <a:t>15</a:t>
            </a:fld>
            <a:endParaRPr lang="en-US" dirty="0">
              <a:solidFill>
                <a:prstClr val="white"/>
              </a:solidFill>
              <a:latin typeface="TradeGothic"/>
              <a:cs typeface="TradeGothic"/>
            </a:endParaRPr>
          </a:p>
        </p:txBody>
      </p:sp>
      <p:sp>
        <p:nvSpPr>
          <p:cNvPr id="7" name="TextBox 6"/>
          <p:cNvSpPr txBox="1"/>
          <p:nvPr/>
        </p:nvSpPr>
        <p:spPr>
          <a:xfrm>
            <a:off x="1835489" y="347468"/>
            <a:ext cx="8555011" cy="707886"/>
          </a:xfrm>
          <a:prstGeom prst="rect">
            <a:avLst/>
          </a:prstGeom>
          <a:noFill/>
        </p:spPr>
        <p:txBody>
          <a:bodyPr wrap="square" rtlCol="0">
            <a:spAutoFit/>
          </a:bodyPr>
          <a:lstStyle/>
          <a:p>
            <a:pPr>
              <a:defRPr/>
            </a:pPr>
            <a:r>
              <a:rPr lang="en-US" sz="4000" dirty="0">
                <a:solidFill>
                  <a:prstClr val="white"/>
                </a:solidFill>
                <a:latin typeface="TradeGothic BoldTwo"/>
                <a:cs typeface="TradeGothic BoldTwo"/>
              </a:rPr>
              <a:t>CASEWORKERS</a:t>
            </a:r>
          </a:p>
        </p:txBody>
      </p:sp>
      <p:sp>
        <p:nvSpPr>
          <p:cNvPr id="10" name="TextBox 9"/>
          <p:cNvSpPr txBox="1"/>
          <p:nvPr/>
        </p:nvSpPr>
        <p:spPr>
          <a:xfrm>
            <a:off x="2369981" y="1893098"/>
            <a:ext cx="7379900" cy="461665"/>
          </a:xfrm>
          <a:prstGeom prst="rect">
            <a:avLst/>
          </a:prstGeom>
          <a:noFill/>
        </p:spPr>
        <p:txBody>
          <a:bodyPr wrap="square" rtlCol="0">
            <a:spAutoFit/>
          </a:bodyPr>
          <a:lstStyle/>
          <a:p>
            <a:pPr>
              <a:defRPr/>
            </a:pPr>
            <a:r>
              <a:rPr lang="en-US" sz="2400" dirty="0">
                <a:solidFill>
                  <a:prstClr val="black"/>
                </a:solidFill>
                <a:latin typeface="TradeGothic"/>
                <a:cs typeface="TradeGothic"/>
              </a:rPr>
              <a:t>Help resolve issues with:</a:t>
            </a:r>
          </a:p>
        </p:txBody>
      </p:sp>
      <p:sp>
        <p:nvSpPr>
          <p:cNvPr id="2" name="TextBox 1"/>
          <p:cNvSpPr txBox="1"/>
          <p:nvPr/>
        </p:nvSpPr>
        <p:spPr>
          <a:xfrm>
            <a:off x="2261155" y="3230005"/>
            <a:ext cx="5727254" cy="461665"/>
          </a:xfrm>
          <a:prstGeom prst="rect">
            <a:avLst/>
          </a:prstGeom>
          <a:noFill/>
        </p:spPr>
        <p:txBody>
          <a:bodyPr wrap="square" rtlCol="0">
            <a:spAutoFit/>
          </a:bodyPr>
          <a:lstStyle/>
          <a:p>
            <a:pPr marL="342900" indent="-342900">
              <a:buClr>
                <a:srgbClr val="1F497D">
                  <a:lumMod val="75000"/>
                </a:srgbClr>
              </a:buClr>
              <a:buFont typeface="Wingdings" pitchFamily="2" charset="2"/>
              <a:buChar char="Ø"/>
              <a:defRPr/>
            </a:pPr>
            <a:r>
              <a:rPr lang="en-US" sz="2400" dirty="0">
                <a:solidFill>
                  <a:prstClr val="black"/>
                </a:solidFill>
                <a:latin typeface="TradeGothic"/>
              </a:rPr>
              <a:t>Medicare enrollment 	</a:t>
            </a:r>
          </a:p>
        </p:txBody>
      </p:sp>
      <p:pic>
        <p:nvPicPr>
          <p:cNvPr id="2053" name="Picture 5" descr="C:\Users\cvanwinkle\AppData\Local\Microsoft\Windows\Temporary Internet Files\Content.IE5\B170FGQ9\MP90044646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9765" y="3124809"/>
            <a:ext cx="3101535" cy="2512243"/>
          </a:xfrm>
          <a:prstGeom prst="roundRect">
            <a:avLst>
              <a:gd name="adj" fmla="val 8594"/>
            </a:avLst>
          </a:prstGeom>
          <a:solidFill>
            <a:srgbClr val="FFFFFF">
              <a:shade val="85000"/>
            </a:srgbClr>
          </a:solidFill>
          <a:ln w="12700">
            <a:noFill/>
          </a:ln>
          <a:effectLst>
            <a:outerShdw blurRad="50800" dist="38100" dir="2700000" algn="tl" rotWithShape="0">
              <a:prstClr val="black">
                <a:alpha val="40000"/>
              </a:prstClr>
            </a:outerShdw>
          </a:effectLst>
          <a:extLst/>
        </p:spPr>
      </p:pic>
      <p:sp>
        <p:nvSpPr>
          <p:cNvPr id="3" name="TextBox 2"/>
          <p:cNvSpPr txBox="1"/>
          <p:nvPr/>
        </p:nvSpPr>
        <p:spPr>
          <a:xfrm>
            <a:off x="2261156" y="3796866"/>
            <a:ext cx="5425105" cy="461665"/>
          </a:xfrm>
          <a:prstGeom prst="rect">
            <a:avLst/>
          </a:prstGeom>
          <a:noFill/>
        </p:spPr>
        <p:txBody>
          <a:bodyPr wrap="square" rtlCol="0">
            <a:spAutoFit/>
          </a:bodyPr>
          <a:lstStyle/>
          <a:p>
            <a:pPr marL="342900" indent="-342900">
              <a:buClr>
                <a:srgbClr val="1F497D">
                  <a:lumMod val="75000"/>
                </a:srgbClr>
              </a:buClr>
              <a:buFont typeface="Wingdings" pitchFamily="2" charset="2"/>
              <a:buChar char="Ø"/>
              <a:defRPr/>
            </a:pPr>
            <a:r>
              <a:rPr lang="en-US" sz="2400" dirty="0">
                <a:solidFill>
                  <a:prstClr val="black"/>
                </a:solidFill>
                <a:latin typeface="TradeGothic"/>
              </a:rPr>
              <a:t>Medicare claims and billing </a:t>
            </a:r>
          </a:p>
        </p:txBody>
      </p:sp>
      <p:sp>
        <p:nvSpPr>
          <p:cNvPr id="5" name="TextBox 4"/>
          <p:cNvSpPr txBox="1"/>
          <p:nvPr/>
        </p:nvSpPr>
        <p:spPr>
          <a:xfrm>
            <a:off x="2261156" y="4363727"/>
            <a:ext cx="5178615" cy="461665"/>
          </a:xfrm>
          <a:prstGeom prst="rect">
            <a:avLst/>
          </a:prstGeom>
          <a:noFill/>
        </p:spPr>
        <p:txBody>
          <a:bodyPr wrap="square" rtlCol="0">
            <a:spAutoFit/>
          </a:bodyPr>
          <a:lstStyle/>
          <a:p>
            <a:pPr marL="342900" indent="-342900">
              <a:buClr>
                <a:srgbClr val="1F497D">
                  <a:lumMod val="75000"/>
                </a:srgbClr>
              </a:buClr>
              <a:buFont typeface="Wingdings" pitchFamily="2" charset="2"/>
              <a:buChar char="Ø"/>
              <a:defRPr/>
            </a:pPr>
            <a:r>
              <a:rPr lang="en-US" sz="2400" dirty="0">
                <a:solidFill>
                  <a:prstClr val="black"/>
                </a:solidFill>
                <a:latin typeface="TradeGothic"/>
              </a:rPr>
              <a:t>Medicare fraud and abuse</a:t>
            </a:r>
          </a:p>
        </p:txBody>
      </p:sp>
      <p:sp>
        <p:nvSpPr>
          <p:cNvPr id="9" name="TextBox 8"/>
          <p:cNvSpPr txBox="1"/>
          <p:nvPr/>
        </p:nvSpPr>
        <p:spPr>
          <a:xfrm>
            <a:off x="2261156" y="2663144"/>
            <a:ext cx="6514435" cy="461665"/>
          </a:xfrm>
          <a:prstGeom prst="rect">
            <a:avLst/>
          </a:prstGeom>
          <a:noFill/>
        </p:spPr>
        <p:txBody>
          <a:bodyPr wrap="square" rtlCol="0">
            <a:spAutoFit/>
          </a:bodyPr>
          <a:lstStyle/>
          <a:p>
            <a:pPr marL="342900" indent="-342900">
              <a:buClr>
                <a:srgbClr val="1F497D">
                  <a:lumMod val="75000"/>
                </a:srgbClr>
              </a:buClr>
              <a:buFont typeface="Wingdings" pitchFamily="2" charset="2"/>
              <a:buChar char="Ø"/>
              <a:defRPr/>
            </a:pPr>
            <a:r>
              <a:rPr lang="en-US" sz="2400" dirty="0">
                <a:solidFill>
                  <a:prstClr val="black"/>
                </a:solidFill>
                <a:latin typeface="TradeGothic"/>
              </a:rPr>
              <a:t>Medicare appeals and grievances</a:t>
            </a:r>
          </a:p>
        </p:txBody>
      </p:sp>
      <p:sp>
        <p:nvSpPr>
          <p:cNvPr id="11" name="TextBox 10"/>
          <p:cNvSpPr txBox="1"/>
          <p:nvPr/>
        </p:nvSpPr>
        <p:spPr>
          <a:xfrm>
            <a:off x="2261156" y="4930587"/>
            <a:ext cx="5425105" cy="461665"/>
          </a:xfrm>
          <a:prstGeom prst="rect">
            <a:avLst/>
          </a:prstGeom>
          <a:noFill/>
        </p:spPr>
        <p:txBody>
          <a:bodyPr wrap="square" rtlCol="0">
            <a:spAutoFit/>
          </a:bodyPr>
          <a:lstStyle/>
          <a:p>
            <a:pPr marL="342900" indent="-342900">
              <a:buClr>
                <a:srgbClr val="1F497D">
                  <a:lumMod val="75000"/>
                </a:srgbClr>
              </a:buClr>
              <a:buFont typeface="Wingdings" pitchFamily="2" charset="2"/>
              <a:buChar char="Ø"/>
              <a:defRPr/>
            </a:pPr>
            <a:r>
              <a:rPr lang="en-US" sz="2400" dirty="0">
                <a:solidFill>
                  <a:prstClr val="black"/>
                </a:solidFill>
                <a:latin typeface="TradeGothic"/>
              </a:rPr>
              <a:t>Medicare quality of care </a:t>
            </a:r>
          </a:p>
        </p:txBody>
      </p:sp>
    </p:spTree>
    <p:extLst>
      <p:ext uri="{BB962C8B-B14F-4D97-AF65-F5344CB8AC3E}">
        <p14:creationId xmlns:p14="http://schemas.microsoft.com/office/powerpoint/2010/main" val="224264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23206" y="6470094"/>
            <a:ext cx="1067294" cy="411871"/>
          </a:xfrm>
        </p:spPr>
        <p:txBody>
          <a:bodyPr/>
          <a:lstStyle/>
          <a:p>
            <a:pPr>
              <a:defRPr/>
            </a:pPr>
            <a:fld id="{E0A9AE9C-90F2-3141-A964-FFEC2F65B7D8}" type="slidenum">
              <a:rPr lang="en-US">
                <a:solidFill>
                  <a:prstClr val="white"/>
                </a:solidFill>
                <a:latin typeface="TradeGothic"/>
                <a:cs typeface="TradeGothic"/>
              </a:rPr>
              <a:pPr>
                <a:defRPr/>
              </a:pPr>
              <a:t>16</a:t>
            </a:fld>
            <a:endParaRPr lang="en-US" dirty="0">
              <a:solidFill>
                <a:prstClr val="white"/>
              </a:solidFill>
              <a:latin typeface="TradeGothic"/>
              <a:cs typeface="TradeGothic"/>
            </a:endParaRPr>
          </a:p>
        </p:txBody>
      </p:sp>
      <p:sp>
        <p:nvSpPr>
          <p:cNvPr id="7" name="TextBox 6"/>
          <p:cNvSpPr txBox="1"/>
          <p:nvPr/>
        </p:nvSpPr>
        <p:spPr>
          <a:xfrm>
            <a:off x="1835489" y="347468"/>
            <a:ext cx="8555011" cy="707886"/>
          </a:xfrm>
          <a:prstGeom prst="rect">
            <a:avLst/>
          </a:prstGeom>
          <a:noFill/>
        </p:spPr>
        <p:txBody>
          <a:bodyPr wrap="square" rtlCol="0">
            <a:spAutoFit/>
          </a:bodyPr>
          <a:lstStyle/>
          <a:p>
            <a:pPr>
              <a:defRPr/>
            </a:pPr>
            <a:r>
              <a:rPr lang="en-US" sz="4000" dirty="0">
                <a:solidFill>
                  <a:prstClr val="white"/>
                </a:solidFill>
                <a:latin typeface="TradeGothic BoldTwo"/>
                <a:cs typeface="TradeGothic BoldTwo"/>
              </a:rPr>
              <a:t>OUTREACH WORKERS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7700" y="3516037"/>
            <a:ext cx="2809189" cy="2106892"/>
          </a:xfrm>
          <a:prstGeom prst="rect">
            <a:avLst/>
          </a:prstGeom>
          <a:ln>
            <a:noFill/>
          </a:ln>
          <a:effectLst>
            <a:outerShdw blurRad="50800" dist="38100" dir="2700000" algn="tl" rotWithShape="0">
              <a:prstClr val="black">
                <a:alpha val="40000"/>
              </a:prstClr>
            </a:outerShdw>
          </a:effectLst>
        </p:spPr>
      </p:pic>
      <p:sp>
        <p:nvSpPr>
          <p:cNvPr id="10" name="TextBox 9"/>
          <p:cNvSpPr txBox="1"/>
          <p:nvPr/>
        </p:nvSpPr>
        <p:spPr>
          <a:xfrm>
            <a:off x="2225333" y="1846934"/>
            <a:ext cx="8721854" cy="461665"/>
          </a:xfrm>
          <a:prstGeom prst="rect">
            <a:avLst/>
          </a:prstGeom>
          <a:noFill/>
        </p:spPr>
        <p:txBody>
          <a:bodyPr wrap="square" rtlCol="0">
            <a:spAutoFit/>
          </a:bodyPr>
          <a:lstStyle/>
          <a:p>
            <a:pPr marL="342900" indent="-342900">
              <a:buClr>
                <a:srgbClr val="1F497D">
                  <a:lumMod val="75000"/>
                </a:srgbClr>
              </a:buClr>
              <a:buFont typeface="Wingdings" pitchFamily="2" charset="2"/>
              <a:buChar char="Ø"/>
              <a:defRPr/>
            </a:pPr>
            <a:r>
              <a:rPr lang="en-US" sz="2400" dirty="0">
                <a:solidFill>
                  <a:prstClr val="black"/>
                </a:solidFill>
                <a:latin typeface="TradeGothic"/>
                <a:cs typeface="TradeGothic"/>
              </a:rPr>
              <a:t>Oversee booths at health fairs and conferences</a:t>
            </a:r>
          </a:p>
        </p:txBody>
      </p:sp>
      <p:sp>
        <p:nvSpPr>
          <p:cNvPr id="2" name="TextBox 1"/>
          <p:cNvSpPr txBox="1"/>
          <p:nvPr/>
        </p:nvSpPr>
        <p:spPr>
          <a:xfrm>
            <a:off x="2225334" y="2497802"/>
            <a:ext cx="7317259" cy="461665"/>
          </a:xfrm>
          <a:prstGeom prst="rect">
            <a:avLst/>
          </a:prstGeom>
          <a:noFill/>
        </p:spPr>
        <p:txBody>
          <a:bodyPr wrap="square" rtlCol="0">
            <a:spAutoFit/>
          </a:bodyPr>
          <a:lstStyle/>
          <a:p>
            <a:pPr marL="342900" indent="-342900">
              <a:buClr>
                <a:srgbClr val="1F497D">
                  <a:lumMod val="75000"/>
                </a:srgbClr>
              </a:buClr>
              <a:buFont typeface="Wingdings" pitchFamily="2" charset="2"/>
              <a:buChar char="Ø"/>
              <a:defRPr/>
            </a:pPr>
            <a:r>
              <a:rPr lang="en-US" sz="2400" dirty="0">
                <a:solidFill>
                  <a:prstClr val="black"/>
                </a:solidFill>
                <a:latin typeface="TradeGothic"/>
              </a:rPr>
              <a:t>Distribute information throughout communities</a:t>
            </a:r>
          </a:p>
        </p:txBody>
      </p:sp>
      <p:sp>
        <p:nvSpPr>
          <p:cNvPr id="3" name="TextBox 2"/>
          <p:cNvSpPr txBox="1"/>
          <p:nvPr/>
        </p:nvSpPr>
        <p:spPr>
          <a:xfrm>
            <a:off x="2225334" y="4168870"/>
            <a:ext cx="5545941" cy="461665"/>
          </a:xfrm>
          <a:prstGeom prst="rect">
            <a:avLst/>
          </a:prstGeom>
          <a:noFill/>
        </p:spPr>
        <p:txBody>
          <a:bodyPr wrap="square" rtlCol="0">
            <a:spAutoFit/>
          </a:bodyPr>
          <a:lstStyle/>
          <a:p>
            <a:pPr marL="342900" indent="-342900">
              <a:buClr>
                <a:srgbClr val="1F497D">
                  <a:lumMod val="75000"/>
                </a:srgbClr>
              </a:buClr>
              <a:buFont typeface="Wingdings" pitchFamily="2" charset="2"/>
              <a:buChar char="Ø"/>
              <a:defRPr/>
            </a:pPr>
            <a:r>
              <a:rPr lang="en-US" sz="2400" dirty="0">
                <a:solidFill>
                  <a:prstClr val="black"/>
                </a:solidFill>
                <a:latin typeface="TradeGothic"/>
              </a:rPr>
              <a:t>Make Medicare presentations</a:t>
            </a:r>
          </a:p>
        </p:txBody>
      </p:sp>
      <p:sp>
        <p:nvSpPr>
          <p:cNvPr id="4" name="TextBox 3"/>
          <p:cNvSpPr txBox="1"/>
          <p:nvPr/>
        </p:nvSpPr>
        <p:spPr>
          <a:xfrm>
            <a:off x="2225334" y="4819738"/>
            <a:ext cx="4232249" cy="461665"/>
          </a:xfrm>
          <a:prstGeom prst="rect">
            <a:avLst/>
          </a:prstGeom>
          <a:noFill/>
        </p:spPr>
        <p:txBody>
          <a:bodyPr wrap="square" rtlCol="0">
            <a:spAutoFit/>
          </a:bodyPr>
          <a:lstStyle/>
          <a:p>
            <a:pPr marL="342900" indent="-342900">
              <a:buClr>
                <a:srgbClr val="1F497D">
                  <a:lumMod val="75000"/>
                </a:srgbClr>
              </a:buClr>
              <a:buFont typeface="Wingdings" pitchFamily="2" charset="2"/>
              <a:buChar char="Ø"/>
              <a:defRPr/>
            </a:pPr>
            <a:r>
              <a:rPr lang="en-US" sz="2400" dirty="0">
                <a:solidFill>
                  <a:prstClr val="black"/>
                </a:solidFill>
                <a:latin typeface="TradeGothic"/>
              </a:rPr>
              <a:t>Conduct workshops</a:t>
            </a:r>
          </a:p>
        </p:txBody>
      </p:sp>
      <p:sp>
        <p:nvSpPr>
          <p:cNvPr id="8" name="TextBox 7"/>
          <p:cNvSpPr txBox="1"/>
          <p:nvPr/>
        </p:nvSpPr>
        <p:spPr>
          <a:xfrm>
            <a:off x="2225334" y="3148670"/>
            <a:ext cx="5838905" cy="830997"/>
          </a:xfrm>
          <a:prstGeom prst="rect">
            <a:avLst/>
          </a:prstGeom>
          <a:noFill/>
        </p:spPr>
        <p:txBody>
          <a:bodyPr wrap="square" rtlCol="0">
            <a:spAutoFit/>
          </a:bodyPr>
          <a:lstStyle/>
          <a:p>
            <a:pPr marL="342900" indent="-342900">
              <a:buClr>
                <a:srgbClr val="1F497D">
                  <a:lumMod val="75000"/>
                </a:srgbClr>
              </a:buClr>
              <a:buFont typeface="Wingdings" pitchFamily="2" charset="2"/>
              <a:buChar char="Ø"/>
              <a:defRPr/>
            </a:pPr>
            <a:r>
              <a:rPr lang="en-US" sz="2400" dirty="0">
                <a:solidFill>
                  <a:prstClr val="black"/>
                </a:solidFill>
                <a:latin typeface="TradeGothic"/>
              </a:rPr>
              <a:t>Create and strengthen community relations</a:t>
            </a:r>
          </a:p>
        </p:txBody>
      </p:sp>
    </p:spTree>
    <p:extLst>
      <p:ext uri="{BB962C8B-B14F-4D97-AF65-F5344CB8AC3E}">
        <p14:creationId xmlns:p14="http://schemas.microsoft.com/office/powerpoint/2010/main" val="26138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726552" y="141473"/>
            <a:ext cx="8571390" cy="1143000"/>
          </a:xfrm>
        </p:spPr>
        <p:txBody>
          <a:bodyPr>
            <a:normAutofit/>
          </a:bodyPr>
          <a:lstStyle/>
          <a:p>
            <a:pPr algn="l"/>
            <a:r>
              <a:rPr lang="en-US" sz="4000" dirty="0">
                <a:solidFill>
                  <a:schemeClr val="bg1"/>
                </a:solidFill>
                <a:latin typeface="TradeGothicbold"/>
              </a:rPr>
              <a:t>ADMINISTRATIVE VOLUNTEERS</a:t>
            </a:r>
          </a:p>
        </p:txBody>
      </p:sp>
      <p:sp>
        <p:nvSpPr>
          <p:cNvPr id="4" name="Content Placeholder 3"/>
          <p:cNvSpPr>
            <a:spLocks noGrp="1"/>
          </p:cNvSpPr>
          <p:nvPr>
            <p:ph idx="1"/>
          </p:nvPr>
        </p:nvSpPr>
        <p:spPr>
          <a:xfrm>
            <a:off x="1870833" y="1866854"/>
            <a:ext cx="5097101" cy="592999"/>
          </a:xfrm>
        </p:spPr>
        <p:txBody>
          <a:bodyPr>
            <a:noAutofit/>
          </a:bodyPr>
          <a:lstStyle/>
          <a:p>
            <a:pPr marL="0" indent="0">
              <a:buNone/>
            </a:pPr>
            <a:r>
              <a:rPr lang="en-US" sz="2400" dirty="0">
                <a:latin typeface="TradeGothic"/>
              </a:rPr>
              <a:t>Provide clerical assistance:</a:t>
            </a:r>
          </a:p>
        </p:txBody>
      </p:sp>
      <p:sp>
        <p:nvSpPr>
          <p:cNvPr id="6" name="Slide Number Placeholder 5"/>
          <p:cNvSpPr>
            <a:spLocks noGrp="1"/>
          </p:cNvSpPr>
          <p:nvPr>
            <p:ph type="sldNum" sz="quarter" idx="12"/>
          </p:nvPr>
        </p:nvSpPr>
        <p:spPr/>
        <p:txBody>
          <a:bodyPr/>
          <a:lstStyle/>
          <a:p>
            <a:pPr>
              <a:defRPr/>
            </a:pPr>
            <a:fld id="{E0A9AE9C-90F2-3141-A964-FFEC2F65B7D8}" type="slidenum">
              <a:rPr lang="en-US">
                <a:solidFill>
                  <a:prstClr val="black">
                    <a:tint val="75000"/>
                  </a:prstClr>
                </a:solidFill>
                <a:latin typeface="Calibri"/>
              </a:rPr>
              <a:pPr>
                <a:defRPr/>
              </a:pPr>
              <a:t>17</a:t>
            </a:fld>
            <a:endParaRPr lang="en-US" dirty="0">
              <a:solidFill>
                <a:prstClr val="black">
                  <a:tint val="75000"/>
                </a:prstClr>
              </a:solidFill>
              <a:latin typeface="Calibri"/>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6508" y="3463477"/>
            <a:ext cx="2861434" cy="2146076"/>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2624832" y="4074850"/>
            <a:ext cx="5095783" cy="369332"/>
          </a:xfrm>
          <a:prstGeom prst="rect">
            <a:avLst/>
          </a:prstGeom>
          <a:noFill/>
        </p:spPr>
        <p:txBody>
          <a:bodyPr wrap="square" rtlCol="0">
            <a:spAutoFit/>
          </a:bodyPr>
          <a:lstStyle/>
          <a:p>
            <a:pPr>
              <a:defRPr/>
            </a:pPr>
            <a:endParaRPr lang="en-US" dirty="0">
              <a:solidFill>
                <a:prstClr val="black"/>
              </a:solidFill>
              <a:latin typeface="Calibri"/>
            </a:endParaRPr>
          </a:p>
        </p:txBody>
      </p:sp>
      <p:grpSp>
        <p:nvGrpSpPr>
          <p:cNvPr id="19" name="Group 18"/>
          <p:cNvGrpSpPr/>
          <p:nvPr/>
        </p:nvGrpSpPr>
        <p:grpSpPr>
          <a:xfrm>
            <a:off x="1882361" y="2658435"/>
            <a:ext cx="7324325" cy="461665"/>
            <a:chOff x="431170" y="5513441"/>
            <a:chExt cx="7324325" cy="461665"/>
          </a:xfrm>
        </p:grpSpPr>
        <p:sp>
          <p:nvSpPr>
            <p:cNvPr id="11" name="TextBox 10"/>
            <p:cNvSpPr txBox="1"/>
            <p:nvPr/>
          </p:nvSpPr>
          <p:spPr>
            <a:xfrm>
              <a:off x="842500" y="5513441"/>
              <a:ext cx="6912995" cy="461665"/>
            </a:xfrm>
            <a:prstGeom prst="rect">
              <a:avLst/>
            </a:prstGeom>
            <a:noFill/>
          </p:spPr>
          <p:txBody>
            <a:bodyPr wrap="square" rtlCol="0">
              <a:spAutoFit/>
            </a:bodyPr>
            <a:lstStyle/>
            <a:p>
              <a:pPr>
                <a:defRPr/>
              </a:pPr>
              <a:r>
                <a:rPr lang="en-US" sz="2400" dirty="0">
                  <a:solidFill>
                    <a:prstClr val="black"/>
                  </a:solidFill>
                  <a:latin typeface="TradeGothic"/>
                </a:rPr>
                <a:t>Assist with trainings and enrollment events</a:t>
              </a:r>
            </a:p>
          </p:txBody>
        </p:sp>
        <p:sp>
          <p:nvSpPr>
            <p:cNvPr id="12" name="Heart 11"/>
            <p:cNvSpPr/>
            <p:nvPr/>
          </p:nvSpPr>
          <p:spPr>
            <a:xfrm>
              <a:off x="431170" y="5646618"/>
              <a:ext cx="248574" cy="195309"/>
            </a:xfrm>
            <a:prstGeom prst="heart">
              <a:avLst/>
            </a:prstGeom>
            <a:gradFill>
              <a:gsLst>
                <a:gs pos="81000">
                  <a:schemeClr val="tx2">
                    <a:lumMod val="7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grpSp>
      <p:grpSp>
        <p:nvGrpSpPr>
          <p:cNvPr id="18" name="Group 17"/>
          <p:cNvGrpSpPr/>
          <p:nvPr/>
        </p:nvGrpSpPr>
        <p:grpSpPr>
          <a:xfrm>
            <a:off x="1882360" y="3313116"/>
            <a:ext cx="6789936" cy="461665"/>
            <a:chOff x="431170" y="4793636"/>
            <a:chExt cx="6789936" cy="461665"/>
          </a:xfrm>
        </p:grpSpPr>
        <p:sp>
          <p:nvSpPr>
            <p:cNvPr id="10" name="TextBox 9"/>
            <p:cNvSpPr txBox="1"/>
            <p:nvPr/>
          </p:nvSpPr>
          <p:spPr>
            <a:xfrm>
              <a:off x="842500" y="4793636"/>
              <a:ext cx="6378606" cy="461665"/>
            </a:xfrm>
            <a:prstGeom prst="rect">
              <a:avLst/>
            </a:prstGeom>
            <a:noFill/>
          </p:spPr>
          <p:txBody>
            <a:bodyPr wrap="square" rtlCol="0">
              <a:spAutoFit/>
            </a:bodyPr>
            <a:lstStyle/>
            <a:p>
              <a:pPr>
                <a:defRPr/>
              </a:pPr>
              <a:r>
                <a:rPr lang="en-US" sz="2400" dirty="0">
                  <a:solidFill>
                    <a:prstClr val="black"/>
                  </a:solidFill>
                  <a:latin typeface="TradeGothic"/>
                </a:rPr>
                <a:t>Assemble materials for distribution</a:t>
              </a:r>
            </a:p>
          </p:txBody>
        </p:sp>
        <p:sp>
          <p:nvSpPr>
            <p:cNvPr id="13" name="Heart 12"/>
            <p:cNvSpPr/>
            <p:nvPr/>
          </p:nvSpPr>
          <p:spPr>
            <a:xfrm>
              <a:off x="431170" y="4926813"/>
              <a:ext cx="248574" cy="195309"/>
            </a:xfrm>
            <a:prstGeom prst="heart">
              <a:avLst/>
            </a:prstGeom>
            <a:gradFill>
              <a:gsLst>
                <a:gs pos="81000">
                  <a:schemeClr val="tx2">
                    <a:lumMod val="7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grpSp>
      <p:grpSp>
        <p:nvGrpSpPr>
          <p:cNvPr id="17" name="Group 16"/>
          <p:cNvGrpSpPr/>
          <p:nvPr/>
        </p:nvGrpSpPr>
        <p:grpSpPr>
          <a:xfrm>
            <a:off x="1882361" y="3967797"/>
            <a:ext cx="7027787" cy="461665"/>
            <a:chOff x="419890" y="4073832"/>
            <a:chExt cx="7027787" cy="461665"/>
          </a:xfrm>
        </p:grpSpPr>
        <p:sp>
          <p:nvSpPr>
            <p:cNvPr id="9" name="TextBox 8"/>
            <p:cNvSpPr txBox="1"/>
            <p:nvPr/>
          </p:nvSpPr>
          <p:spPr>
            <a:xfrm>
              <a:off x="842500" y="4073832"/>
              <a:ext cx="6605177" cy="461665"/>
            </a:xfrm>
            <a:prstGeom prst="rect">
              <a:avLst/>
            </a:prstGeom>
            <a:noFill/>
          </p:spPr>
          <p:txBody>
            <a:bodyPr wrap="square" rtlCol="0">
              <a:spAutoFit/>
            </a:bodyPr>
            <a:lstStyle/>
            <a:p>
              <a:pPr>
                <a:defRPr/>
              </a:pPr>
              <a:r>
                <a:rPr lang="en-US" sz="2400" dirty="0">
                  <a:solidFill>
                    <a:prstClr val="black"/>
                  </a:solidFill>
                  <a:latin typeface="TradeGothic"/>
                </a:rPr>
                <a:t>Compile and report data</a:t>
              </a:r>
            </a:p>
          </p:txBody>
        </p:sp>
        <p:sp>
          <p:nvSpPr>
            <p:cNvPr id="14" name="Heart 13"/>
            <p:cNvSpPr/>
            <p:nvPr/>
          </p:nvSpPr>
          <p:spPr>
            <a:xfrm>
              <a:off x="419890" y="4207009"/>
              <a:ext cx="248574" cy="195309"/>
            </a:xfrm>
            <a:prstGeom prst="heart">
              <a:avLst/>
            </a:prstGeom>
            <a:gradFill>
              <a:gsLst>
                <a:gs pos="81000">
                  <a:schemeClr val="tx2">
                    <a:lumMod val="75000"/>
                  </a:schemeClr>
                </a:gs>
                <a:gs pos="0">
                  <a:schemeClr val="tx2">
                    <a:lumMod val="7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grpSp>
      <p:grpSp>
        <p:nvGrpSpPr>
          <p:cNvPr id="16" name="Group 15"/>
          <p:cNvGrpSpPr/>
          <p:nvPr/>
        </p:nvGrpSpPr>
        <p:grpSpPr>
          <a:xfrm>
            <a:off x="1882361" y="4622477"/>
            <a:ext cx="4068357" cy="461665"/>
            <a:chOff x="416931" y="3354028"/>
            <a:chExt cx="4068357" cy="461665"/>
          </a:xfrm>
        </p:grpSpPr>
        <p:sp>
          <p:nvSpPr>
            <p:cNvPr id="2" name="TextBox 1"/>
            <p:cNvSpPr txBox="1"/>
            <p:nvPr/>
          </p:nvSpPr>
          <p:spPr>
            <a:xfrm>
              <a:off x="839541" y="3354028"/>
              <a:ext cx="3645747" cy="461665"/>
            </a:xfrm>
            <a:prstGeom prst="rect">
              <a:avLst/>
            </a:prstGeom>
            <a:noFill/>
          </p:spPr>
          <p:txBody>
            <a:bodyPr wrap="square" rtlCol="0">
              <a:spAutoFit/>
            </a:bodyPr>
            <a:lstStyle/>
            <a:p>
              <a:pPr>
                <a:defRPr/>
              </a:pPr>
              <a:r>
                <a:rPr lang="en-US" sz="2400" dirty="0">
                  <a:solidFill>
                    <a:prstClr val="black"/>
                  </a:solidFill>
                  <a:latin typeface="TradeGothic"/>
                </a:rPr>
                <a:t>Answer phones</a:t>
              </a:r>
            </a:p>
          </p:txBody>
        </p:sp>
        <p:sp>
          <p:nvSpPr>
            <p:cNvPr id="15" name="Heart 14"/>
            <p:cNvSpPr/>
            <p:nvPr/>
          </p:nvSpPr>
          <p:spPr>
            <a:xfrm>
              <a:off x="416931" y="3487205"/>
              <a:ext cx="248574" cy="195309"/>
            </a:xfrm>
            <a:prstGeom prst="heart">
              <a:avLst/>
            </a:prstGeom>
            <a:gradFill>
              <a:gsLst>
                <a:gs pos="81000">
                  <a:schemeClr val="tx2">
                    <a:lumMod val="75000"/>
                  </a:schemeClr>
                </a:gs>
                <a:gs pos="0">
                  <a:schemeClr val="tx2">
                    <a:lumMod val="7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grpSp>
    </p:spTree>
    <p:extLst>
      <p:ext uri="{BB962C8B-B14F-4D97-AF65-F5344CB8AC3E}">
        <p14:creationId xmlns:p14="http://schemas.microsoft.com/office/powerpoint/2010/main" val="218869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dirty="0">
                <a:solidFill>
                  <a:schemeClr val="bg1"/>
                </a:solidFill>
                <a:latin typeface="TradeGothicbold"/>
              </a:rPr>
              <a:t>WHAT DOES SHIBA </a:t>
            </a:r>
            <a:r>
              <a:rPr lang="en-US" b="1" dirty="0">
                <a:solidFill>
                  <a:srgbClr val="FF0000"/>
                </a:solidFill>
                <a:latin typeface="TradeGothicbold"/>
              </a:rPr>
              <a:t>NOT</a:t>
            </a:r>
            <a:r>
              <a:rPr lang="en-US" dirty="0">
                <a:solidFill>
                  <a:schemeClr val="bg1"/>
                </a:solidFill>
                <a:latin typeface="TradeGothicbold"/>
              </a:rPr>
              <a:t> DO?</a:t>
            </a:r>
          </a:p>
        </p:txBody>
      </p:sp>
      <p:sp>
        <p:nvSpPr>
          <p:cNvPr id="6" name="Slide Number Placeholder 5"/>
          <p:cNvSpPr>
            <a:spLocks noGrp="1"/>
          </p:cNvSpPr>
          <p:nvPr>
            <p:ph type="sldNum" sz="quarter" idx="12"/>
          </p:nvPr>
        </p:nvSpPr>
        <p:spPr/>
        <p:txBody>
          <a:bodyPr/>
          <a:lstStyle/>
          <a:p>
            <a:pPr>
              <a:defRPr/>
            </a:pPr>
            <a:fld id="{E0A9AE9C-90F2-3141-A964-FFEC2F65B7D8}" type="slidenum">
              <a:rPr lang="en-US">
                <a:solidFill>
                  <a:prstClr val="black">
                    <a:tint val="75000"/>
                  </a:prstClr>
                </a:solidFill>
                <a:latin typeface="Calibri"/>
              </a:rPr>
              <a:pPr>
                <a:defRPr/>
              </a:pPr>
              <a:t>18</a:t>
            </a:fld>
            <a:endParaRPr lang="en-US" dirty="0">
              <a:solidFill>
                <a:prstClr val="black">
                  <a:tint val="75000"/>
                </a:prstClr>
              </a:solidFill>
              <a:latin typeface="Calibri"/>
            </a:endParaRPr>
          </a:p>
        </p:txBody>
      </p:sp>
      <p:sp>
        <p:nvSpPr>
          <p:cNvPr id="2" name="TextBox 1"/>
          <p:cNvSpPr txBox="1"/>
          <p:nvPr/>
        </p:nvSpPr>
        <p:spPr>
          <a:xfrm>
            <a:off x="2518528" y="3010553"/>
            <a:ext cx="8149472" cy="461665"/>
          </a:xfrm>
          <a:prstGeom prst="rect">
            <a:avLst/>
          </a:prstGeom>
          <a:noFill/>
        </p:spPr>
        <p:txBody>
          <a:bodyPr wrap="square" rtlCol="0">
            <a:spAutoFit/>
          </a:bodyPr>
          <a:lstStyle/>
          <a:p>
            <a:pPr marL="342900" indent="-342900">
              <a:buClr>
                <a:srgbClr val="1F497D">
                  <a:lumMod val="75000"/>
                </a:srgbClr>
              </a:buClr>
              <a:buFont typeface="Wingdings" pitchFamily="2" charset="2"/>
              <a:buChar char="Ø"/>
              <a:defRPr/>
            </a:pPr>
            <a:r>
              <a:rPr lang="en-US" sz="2400" dirty="0">
                <a:solidFill>
                  <a:prstClr val="black"/>
                </a:solidFill>
                <a:latin typeface="TradeGothic"/>
              </a:rPr>
              <a:t>We do </a:t>
            </a:r>
            <a:r>
              <a:rPr lang="en-US" sz="2400" i="1" dirty="0">
                <a:solidFill>
                  <a:prstClr val="black"/>
                </a:solidFill>
                <a:latin typeface="TradeGothic"/>
              </a:rPr>
              <a:t>not</a:t>
            </a:r>
            <a:r>
              <a:rPr lang="en-US" sz="2400" dirty="0">
                <a:solidFill>
                  <a:prstClr val="black"/>
                </a:solidFill>
                <a:latin typeface="TradeGothic"/>
              </a:rPr>
              <a:t> recommend companies or agents.</a:t>
            </a:r>
          </a:p>
        </p:txBody>
      </p:sp>
      <p:sp>
        <p:nvSpPr>
          <p:cNvPr id="5" name="TextBox 4"/>
          <p:cNvSpPr txBox="1"/>
          <p:nvPr/>
        </p:nvSpPr>
        <p:spPr>
          <a:xfrm>
            <a:off x="2518529" y="3866086"/>
            <a:ext cx="8149471" cy="461665"/>
          </a:xfrm>
          <a:prstGeom prst="rect">
            <a:avLst/>
          </a:prstGeom>
          <a:noFill/>
        </p:spPr>
        <p:txBody>
          <a:bodyPr wrap="square" rtlCol="0">
            <a:spAutoFit/>
          </a:bodyPr>
          <a:lstStyle/>
          <a:p>
            <a:pPr marL="342900" indent="-342900">
              <a:buClr>
                <a:srgbClr val="1F497D">
                  <a:lumMod val="75000"/>
                </a:srgbClr>
              </a:buClr>
              <a:buFont typeface="Wingdings" pitchFamily="2" charset="2"/>
              <a:buChar char="Ø"/>
              <a:defRPr/>
            </a:pPr>
            <a:r>
              <a:rPr lang="en-US" sz="2400" dirty="0">
                <a:solidFill>
                  <a:prstClr val="black"/>
                </a:solidFill>
                <a:latin typeface="TradeGothic"/>
              </a:rPr>
              <a:t>We do </a:t>
            </a:r>
            <a:r>
              <a:rPr lang="en-US" sz="2400" i="1" dirty="0">
                <a:solidFill>
                  <a:prstClr val="black"/>
                </a:solidFill>
                <a:latin typeface="TradeGothic"/>
              </a:rPr>
              <a:t>not</a:t>
            </a:r>
            <a:r>
              <a:rPr lang="en-US" sz="2400" dirty="0">
                <a:solidFill>
                  <a:prstClr val="black"/>
                </a:solidFill>
                <a:latin typeface="TradeGothic"/>
              </a:rPr>
              <a:t> recommend insurance plans.</a:t>
            </a:r>
          </a:p>
        </p:txBody>
      </p:sp>
      <p:sp>
        <p:nvSpPr>
          <p:cNvPr id="7" name="TextBox 6"/>
          <p:cNvSpPr txBox="1"/>
          <p:nvPr/>
        </p:nvSpPr>
        <p:spPr>
          <a:xfrm>
            <a:off x="2518528" y="4721620"/>
            <a:ext cx="5197874" cy="461665"/>
          </a:xfrm>
          <a:prstGeom prst="rect">
            <a:avLst/>
          </a:prstGeom>
          <a:noFill/>
        </p:spPr>
        <p:txBody>
          <a:bodyPr wrap="square" rtlCol="0">
            <a:spAutoFit/>
          </a:bodyPr>
          <a:lstStyle/>
          <a:p>
            <a:pPr marL="342900" indent="-342900">
              <a:buClr>
                <a:srgbClr val="1F497D">
                  <a:lumMod val="75000"/>
                </a:srgbClr>
              </a:buClr>
              <a:buFont typeface="Wingdings" pitchFamily="2" charset="2"/>
              <a:buChar char="Ø"/>
              <a:defRPr/>
            </a:pPr>
            <a:r>
              <a:rPr lang="en-US" sz="2400" dirty="0">
                <a:solidFill>
                  <a:prstClr val="black"/>
                </a:solidFill>
                <a:latin typeface="TradeGothic"/>
              </a:rPr>
              <a:t>We do </a:t>
            </a:r>
            <a:r>
              <a:rPr lang="en-US" sz="2400" i="1" dirty="0">
                <a:solidFill>
                  <a:prstClr val="black"/>
                </a:solidFill>
                <a:latin typeface="TradeGothic"/>
              </a:rPr>
              <a:t>not</a:t>
            </a:r>
            <a:r>
              <a:rPr lang="en-US" sz="2400" dirty="0">
                <a:solidFill>
                  <a:prstClr val="black"/>
                </a:solidFill>
                <a:latin typeface="TradeGothic"/>
              </a:rPr>
              <a:t> charge for service.</a:t>
            </a:r>
          </a:p>
        </p:txBody>
      </p:sp>
      <p:sp>
        <p:nvSpPr>
          <p:cNvPr id="18" name="TextBox 17"/>
          <p:cNvSpPr txBox="1"/>
          <p:nvPr/>
        </p:nvSpPr>
        <p:spPr>
          <a:xfrm>
            <a:off x="2518529" y="2100909"/>
            <a:ext cx="8149471" cy="461665"/>
          </a:xfrm>
          <a:prstGeom prst="rect">
            <a:avLst/>
          </a:prstGeom>
          <a:noFill/>
        </p:spPr>
        <p:txBody>
          <a:bodyPr wrap="square" rtlCol="0">
            <a:spAutoFit/>
          </a:bodyPr>
          <a:lstStyle/>
          <a:p>
            <a:pPr marL="342900" indent="-342900">
              <a:buClr>
                <a:srgbClr val="1F497D">
                  <a:lumMod val="75000"/>
                </a:srgbClr>
              </a:buClr>
              <a:buFont typeface="Wingdings" pitchFamily="2" charset="2"/>
              <a:buChar char="Ø"/>
              <a:defRPr/>
            </a:pPr>
            <a:r>
              <a:rPr lang="en-US" sz="2400" dirty="0">
                <a:solidFill>
                  <a:prstClr val="black"/>
                </a:solidFill>
                <a:latin typeface="TradeGothic"/>
              </a:rPr>
              <a:t>We do </a:t>
            </a:r>
            <a:r>
              <a:rPr lang="en-US" sz="2400" i="1" dirty="0">
                <a:solidFill>
                  <a:prstClr val="black"/>
                </a:solidFill>
                <a:latin typeface="TradeGothic"/>
              </a:rPr>
              <a:t>not</a:t>
            </a:r>
            <a:r>
              <a:rPr lang="en-US" sz="2400" dirty="0">
                <a:solidFill>
                  <a:prstClr val="black"/>
                </a:solidFill>
                <a:latin typeface="TradeGothic"/>
              </a:rPr>
              <a:t> sell insurance.</a:t>
            </a:r>
          </a:p>
        </p:txBody>
      </p:sp>
    </p:spTree>
    <p:extLst>
      <p:ext uri="{BB962C8B-B14F-4D97-AF65-F5344CB8AC3E}">
        <p14:creationId xmlns:p14="http://schemas.microsoft.com/office/powerpoint/2010/main" val="2098575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dirty="0">
                <a:solidFill>
                  <a:schemeClr val="bg1"/>
                </a:solidFill>
                <a:latin typeface="TradeGothicbold"/>
              </a:rPr>
              <a:t>RESOURCES</a:t>
            </a:r>
          </a:p>
        </p:txBody>
      </p:sp>
      <p:sp>
        <p:nvSpPr>
          <p:cNvPr id="4" name="Content Placeholder 3"/>
          <p:cNvSpPr>
            <a:spLocks noGrp="1"/>
          </p:cNvSpPr>
          <p:nvPr>
            <p:ph idx="1"/>
          </p:nvPr>
        </p:nvSpPr>
        <p:spPr>
          <a:xfrm>
            <a:off x="1874668" y="1651249"/>
            <a:ext cx="8229600" cy="923277"/>
          </a:xfrm>
        </p:spPr>
        <p:txBody>
          <a:bodyPr>
            <a:normAutofit fontScale="92500" lnSpcReduction="10000"/>
          </a:bodyPr>
          <a:lstStyle/>
          <a:p>
            <a:pPr marL="0" indent="0">
              <a:buNone/>
            </a:pPr>
            <a:endParaRPr lang="en-US" sz="2800" dirty="0"/>
          </a:p>
          <a:p>
            <a:pPr marL="0" indent="0">
              <a:buNone/>
            </a:pPr>
            <a:r>
              <a:rPr lang="en-US" sz="2800" dirty="0"/>
              <a:t>Website:  </a:t>
            </a:r>
            <a:r>
              <a:rPr lang="en-US" sz="2800" b="1" dirty="0">
                <a:ln>
                  <a:solidFill>
                    <a:schemeClr val="tx2">
                      <a:lumMod val="75000"/>
                    </a:schemeClr>
                  </a:solidFill>
                </a:ln>
                <a:solidFill>
                  <a:schemeClr val="tx2">
                    <a:lumMod val="75000"/>
                  </a:schemeClr>
                </a:solidFill>
                <a:hlinkClick r:id="rId3"/>
              </a:rPr>
              <a:t>www.doi.idaho.gov/shiba/shibahealth.aspx</a:t>
            </a:r>
            <a:endParaRPr lang="en-US" sz="2800" b="1" dirty="0">
              <a:ln>
                <a:solidFill>
                  <a:schemeClr val="tx2">
                    <a:lumMod val="75000"/>
                  </a:schemeClr>
                </a:solidFill>
              </a:ln>
              <a:solidFill>
                <a:schemeClr val="tx2">
                  <a:lumMod val="75000"/>
                </a:schemeClr>
              </a:solidFill>
            </a:endParaRPr>
          </a:p>
          <a:p>
            <a:pPr marL="0" indent="0">
              <a:buNone/>
            </a:pPr>
            <a:endParaRPr lang="en-US" sz="2800" b="1" dirty="0"/>
          </a:p>
          <a:p>
            <a:pPr marL="0" indent="0">
              <a:buNone/>
            </a:pPr>
            <a:endParaRPr lang="en-US" sz="2400" dirty="0"/>
          </a:p>
        </p:txBody>
      </p:sp>
      <p:sp>
        <p:nvSpPr>
          <p:cNvPr id="6" name="Slide Number Placeholder 5"/>
          <p:cNvSpPr>
            <a:spLocks noGrp="1"/>
          </p:cNvSpPr>
          <p:nvPr>
            <p:ph type="sldNum" sz="quarter" idx="12"/>
          </p:nvPr>
        </p:nvSpPr>
        <p:spPr/>
        <p:txBody>
          <a:bodyPr/>
          <a:lstStyle/>
          <a:p>
            <a:pPr>
              <a:defRPr/>
            </a:pPr>
            <a:fld id="{E0A9AE9C-90F2-3141-A964-FFEC2F65B7D8}" type="slidenum">
              <a:rPr lang="en-US">
                <a:solidFill>
                  <a:prstClr val="black">
                    <a:tint val="75000"/>
                  </a:prstClr>
                </a:solidFill>
                <a:latin typeface="Calibri"/>
              </a:rPr>
              <a:pPr>
                <a:defRPr/>
              </a:pPr>
              <a:t>19</a:t>
            </a:fld>
            <a:endParaRPr lang="en-US" dirty="0">
              <a:solidFill>
                <a:prstClr val="black">
                  <a:tint val="75000"/>
                </a:prstClr>
              </a:solidFill>
              <a:latin typeface="Calibri"/>
            </a:endParaRPr>
          </a:p>
        </p:txBody>
      </p:sp>
      <p:grpSp>
        <p:nvGrpSpPr>
          <p:cNvPr id="9" name="Group 8"/>
          <p:cNvGrpSpPr/>
          <p:nvPr/>
        </p:nvGrpSpPr>
        <p:grpSpPr>
          <a:xfrm>
            <a:off x="1874669" y="4544110"/>
            <a:ext cx="8136385" cy="923330"/>
            <a:chOff x="350668" y="4544110"/>
            <a:chExt cx="8136385" cy="923330"/>
          </a:xfrm>
        </p:grpSpPr>
        <p:sp>
          <p:nvSpPr>
            <p:cNvPr id="2" name="Rectangle 1"/>
            <p:cNvSpPr/>
            <p:nvPr/>
          </p:nvSpPr>
          <p:spPr>
            <a:xfrm>
              <a:off x="4368617" y="4544110"/>
              <a:ext cx="4118436"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5400" b="1" cap="all" dirty="0">
                  <a:ln w="12700">
                    <a:solidFill>
                      <a:srgbClr val="FF0000"/>
                    </a:solidFill>
                  </a:ln>
                  <a:solidFill>
                    <a:srgbClr val="1F497D">
                      <a:lumMod val="75000"/>
                    </a:srgbClr>
                  </a:solidFill>
                  <a:latin typeface="Calibri"/>
                </a:rPr>
                <a:t>800-247-4422</a:t>
              </a:r>
            </a:p>
          </p:txBody>
        </p:sp>
        <p:sp>
          <p:nvSpPr>
            <p:cNvPr id="5" name="TextBox 4"/>
            <p:cNvSpPr txBox="1"/>
            <p:nvPr/>
          </p:nvSpPr>
          <p:spPr>
            <a:xfrm>
              <a:off x="350668" y="4753658"/>
              <a:ext cx="6631619" cy="523220"/>
            </a:xfrm>
            <a:prstGeom prst="rect">
              <a:avLst/>
            </a:prstGeom>
            <a:noFill/>
          </p:spPr>
          <p:txBody>
            <a:bodyPr wrap="square" rtlCol="0">
              <a:spAutoFit/>
            </a:bodyPr>
            <a:lstStyle/>
            <a:p>
              <a:pPr>
                <a:defRPr/>
              </a:pPr>
              <a:r>
                <a:rPr lang="en-US" sz="2800" dirty="0">
                  <a:solidFill>
                    <a:prstClr val="black"/>
                  </a:solidFill>
                  <a:latin typeface="Calibri"/>
                </a:rPr>
                <a:t>SHIBA toll-free number: </a:t>
              </a:r>
              <a:endParaRPr lang="en-US" sz="2800" b="1" dirty="0">
                <a:solidFill>
                  <a:prstClr val="black"/>
                </a:solidFill>
                <a:latin typeface="Calibri"/>
              </a:endParaRPr>
            </a:p>
          </p:txBody>
        </p:sp>
      </p:grpSp>
      <p:sp>
        <p:nvSpPr>
          <p:cNvPr id="7" name="TextBox 6"/>
          <p:cNvSpPr txBox="1"/>
          <p:nvPr/>
        </p:nvSpPr>
        <p:spPr>
          <a:xfrm>
            <a:off x="1874669" y="3852873"/>
            <a:ext cx="8890987" cy="523220"/>
          </a:xfrm>
          <a:prstGeom prst="rect">
            <a:avLst/>
          </a:prstGeom>
          <a:noFill/>
        </p:spPr>
        <p:txBody>
          <a:bodyPr wrap="square" rtlCol="0">
            <a:spAutoFit/>
          </a:bodyPr>
          <a:lstStyle/>
          <a:p>
            <a:pPr>
              <a:defRPr/>
            </a:pPr>
            <a:r>
              <a:rPr lang="en-US" sz="2800" dirty="0">
                <a:solidFill>
                  <a:prstClr val="black"/>
                </a:solidFill>
                <a:latin typeface="Calibri"/>
              </a:rPr>
              <a:t>To Volunteer:  </a:t>
            </a:r>
            <a:r>
              <a:rPr lang="en-US" sz="2800" b="1" dirty="0">
                <a:ln>
                  <a:solidFill>
                    <a:srgbClr val="1F497D">
                      <a:lumMod val="75000"/>
                    </a:srgbClr>
                  </a:solidFill>
                </a:ln>
                <a:solidFill>
                  <a:srgbClr val="1F497D">
                    <a:lumMod val="75000"/>
                  </a:srgbClr>
                </a:solidFill>
                <a:latin typeface="Calibri"/>
                <a:hlinkClick r:id="rId4"/>
              </a:rPr>
              <a:t>www.doi.idaho.gov/shiba/Vol/login.aspx</a:t>
            </a:r>
            <a:endParaRPr lang="en-US" sz="2800" b="1" dirty="0">
              <a:ln>
                <a:solidFill>
                  <a:srgbClr val="1F497D">
                    <a:lumMod val="75000"/>
                  </a:srgbClr>
                </a:solidFill>
              </a:ln>
              <a:solidFill>
                <a:srgbClr val="1F497D">
                  <a:lumMod val="75000"/>
                </a:srgbClr>
              </a:solidFill>
              <a:latin typeface="Calibri"/>
            </a:endParaRPr>
          </a:p>
        </p:txBody>
      </p:sp>
      <p:sp>
        <p:nvSpPr>
          <p:cNvPr id="8" name="TextBox 7"/>
          <p:cNvSpPr txBox="1"/>
          <p:nvPr/>
        </p:nvSpPr>
        <p:spPr>
          <a:xfrm>
            <a:off x="1874669" y="2952089"/>
            <a:ext cx="7111013" cy="523220"/>
          </a:xfrm>
          <a:prstGeom prst="rect">
            <a:avLst/>
          </a:prstGeom>
          <a:noFill/>
        </p:spPr>
        <p:txBody>
          <a:bodyPr wrap="square" rtlCol="0">
            <a:spAutoFit/>
          </a:bodyPr>
          <a:lstStyle/>
          <a:p>
            <a:pPr>
              <a:defRPr/>
            </a:pPr>
            <a:r>
              <a:rPr lang="en-US" sz="2800" dirty="0">
                <a:solidFill>
                  <a:prstClr val="black"/>
                </a:solidFill>
                <a:latin typeface="Calibri"/>
              </a:rPr>
              <a:t>Email: </a:t>
            </a:r>
            <a:r>
              <a:rPr lang="en-US" sz="2800" dirty="0">
                <a:solidFill>
                  <a:srgbClr val="FF0000"/>
                </a:solidFill>
                <a:latin typeface="Calibri"/>
              </a:rPr>
              <a:t> </a:t>
            </a:r>
            <a:r>
              <a:rPr lang="en-US" sz="2800" b="1" dirty="0">
                <a:ln>
                  <a:solidFill>
                    <a:srgbClr val="1F497D">
                      <a:lumMod val="75000"/>
                    </a:srgbClr>
                  </a:solidFill>
                </a:ln>
                <a:solidFill>
                  <a:srgbClr val="1F497D">
                    <a:lumMod val="75000"/>
                  </a:srgbClr>
                </a:solidFill>
                <a:latin typeface="Calibri"/>
                <a:hlinkClick r:id="rId5"/>
              </a:rPr>
              <a:t>idahoshiba@doi.idaho.gov</a:t>
            </a:r>
            <a:r>
              <a:rPr lang="en-US" sz="2800" b="1" dirty="0">
                <a:solidFill>
                  <a:srgbClr val="FF0000"/>
                </a:solidFill>
                <a:latin typeface="Calibri"/>
              </a:rPr>
              <a:t> </a:t>
            </a:r>
          </a:p>
        </p:txBody>
      </p:sp>
    </p:spTree>
    <p:extLst>
      <p:ext uri="{BB962C8B-B14F-4D97-AF65-F5344CB8AC3E}">
        <p14:creationId xmlns:p14="http://schemas.microsoft.com/office/powerpoint/2010/main" val="309322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8BF11-294D-4C45-9074-A31A8DBB5C35}"/>
              </a:ext>
            </a:extLst>
          </p:cNvPr>
          <p:cNvSpPr>
            <a:spLocks noGrp="1"/>
          </p:cNvSpPr>
          <p:nvPr>
            <p:ph type="ctrTitle"/>
          </p:nvPr>
        </p:nvSpPr>
        <p:spPr>
          <a:xfrm>
            <a:off x="2286001" y="457201"/>
            <a:ext cx="7642225" cy="601663"/>
          </a:xfrm>
        </p:spPr>
        <p:txBody>
          <a:bodyPr rtlCol="0">
            <a:normAutofit fontScale="90000"/>
          </a:bodyPr>
          <a:lstStyle/>
          <a:p>
            <a:pPr algn="ctr" eaLnBrk="1" fontAlgn="auto" hangingPunct="1">
              <a:spcAft>
                <a:spcPts val="0"/>
              </a:spcAft>
              <a:defRPr/>
            </a:pPr>
            <a:r>
              <a:rPr lang="en-US" sz="4950" b="1" dirty="0">
                <a:solidFill>
                  <a:schemeClr val="accent2">
                    <a:lumMod val="75000"/>
                  </a:schemeClr>
                </a:solidFill>
              </a:rPr>
              <a:t>Active Aging Classes (60+)</a:t>
            </a:r>
          </a:p>
        </p:txBody>
      </p:sp>
      <p:sp>
        <p:nvSpPr>
          <p:cNvPr id="3" name="Subtitle 2">
            <a:extLst>
              <a:ext uri="{FF2B5EF4-FFF2-40B4-BE49-F238E27FC236}">
                <a16:creationId xmlns:a16="http://schemas.microsoft.com/office/drawing/2014/main" id="{51E4F5DE-215B-4BF9-8232-9EDE87EE82A7}"/>
              </a:ext>
            </a:extLst>
          </p:cNvPr>
          <p:cNvSpPr>
            <a:spLocks noGrp="1"/>
          </p:cNvSpPr>
          <p:nvPr>
            <p:ph type="subTitle" idx="1"/>
          </p:nvPr>
        </p:nvSpPr>
        <p:spPr>
          <a:xfrm>
            <a:off x="2971801" y="1219200"/>
            <a:ext cx="6602413" cy="5334000"/>
          </a:xfrm>
        </p:spPr>
        <p:txBody>
          <a:bodyPr rtlCol="0">
            <a:normAutofit fontScale="92500" lnSpcReduction="20000"/>
          </a:bodyPr>
          <a:lstStyle/>
          <a:p>
            <a:pPr algn="ctr" eaLnBrk="1" fontAlgn="auto" hangingPunct="1">
              <a:lnSpc>
                <a:spcPct val="120000"/>
              </a:lnSpc>
              <a:spcBef>
                <a:spcPts val="450"/>
              </a:spcBef>
              <a:spcAft>
                <a:spcPts val="0"/>
              </a:spcAft>
              <a:defRPr/>
            </a:pPr>
            <a:r>
              <a:rPr lang="en-US" sz="3600" b="1" dirty="0"/>
              <a:t>Zumba Gold</a:t>
            </a:r>
          </a:p>
          <a:p>
            <a:pPr algn="ctr" eaLnBrk="1" fontAlgn="auto" hangingPunct="1">
              <a:lnSpc>
                <a:spcPct val="120000"/>
              </a:lnSpc>
              <a:spcBef>
                <a:spcPts val="450"/>
              </a:spcBef>
              <a:spcAft>
                <a:spcPts val="0"/>
              </a:spcAft>
              <a:defRPr/>
            </a:pPr>
            <a:r>
              <a:rPr lang="en-US" sz="3600" b="1" dirty="0"/>
              <a:t>Zumba Gold Toning</a:t>
            </a:r>
          </a:p>
          <a:p>
            <a:pPr algn="ctr" eaLnBrk="1" fontAlgn="auto" hangingPunct="1">
              <a:lnSpc>
                <a:spcPct val="120000"/>
              </a:lnSpc>
              <a:spcBef>
                <a:spcPts val="450"/>
              </a:spcBef>
              <a:spcAft>
                <a:spcPts val="0"/>
              </a:spcAft>
              <a:defRPr/>
            </a:pPr>
            <a:r>
              <a:rPr lang="en-US" sz="3600" b="1" dirty="0"/>
              <a:t>Weight Training </a:t>
            </a:r>
          </a:p>
          <a:p>
            <a:pPr algn="ctr" eaLnBrk="1" fontAlgn="auto" hangingPunct="1">
              <a:lnSpc>
                <a:spcPct val="120000"/>
              </a:lnSpc>
              <a:spcBef>
                <a:spcPts val="450"/>
              </a:spcBef>
              <a:spcAft>
                <a:spcPts val="0"/>
              </a:spcAft>
              <a:defRPr/>
            </a:pPr>
            <a:r>
              <a:rPr lang="en-US" sz="3600" b="1" dirty="0"/>
              <a:t>Yoga </a:t>
            </a:r>
          </a:p>
          <a:p>
            <a:pPr algn="ctr" eaLnBrk="1" fontAlgn="auto" hangingPunct="1">
              <a:lnSpc>
                <a:spcPct val="120000"/>
              </a:lnSpc>
              <a:spcBef>
                <a:spcPts val="450"/>
              </a:spcBef>
              <a:spcAft>
                <a:spcPts val="0"/>
              </a:spcAft>
              <a:defRPr/>
            </a:pPr>
            <a:r>
              <a:rPr lang="en-US" sz="3600" b="1" dirty="0"/>
              <a:t>Pilates</a:t>
            </a:r>
          </a:p>
          <a:p>
            <a:pPr algn="ctr" eaLnBrk="1" fontAlgn="auto" hangingPunct="1">
              <a:lnSpc>
                <a:spcPct val="120000"/>
              </a:lnSpc>
              <a:spcBef>
                <a:spcPts val="450"/>
              </a:spcBef>
              <a:spcAft>
                <a:spcPts val="0"/>
              </a:spcAft>
              <a:defRPr/>
            </a:pPr>
            <a:r>
              <a:rPr lang="en-US" sz="3600" b="1" dirty="0"/>
              <a:t>Water Fitness ($47)</a:t>
            </a:r>
          </a:p>
          <a:p>
            <a:pPr algn="ctr" eaLnBrk="1" fontAlgn="auto" hangingPunct="1">
              <a:lnSpc>
                <a:spcPct val="120000"/>
              </a:lnSpc>
              <a:spcBef>
                <a:spcPts val="450"/>
              </a:spcBef>
              <a:spcAft>
                <a:spcPts val="0"/>
              </a:spcAft>
              <a:defRPr/>
            </a:pPr>
            <a:endParaRPr lang="en-US" sz="3600" b="1" dirty="0"/>
          </a:p>
          <a:p>
            <a:pPr algn="ctr" eaLnBrk="1" fontAlgn="auto" hangingPunct="1">
              <a:lnSpc>
                <a:spcPct val="120000"/>
              </a:lnSpc>
              <a:spcBef>
                <a:spcPts val="450"/>
              </a:spcBef>
              <a:spcAft>
                <a:spcPts val="0"/>
              </a:spcAft>
              <a:defRPr/>
            </a:pPr>
            <a:r>
              <a:rPr lang="en-US" sz="3600" b="1" dirty="0"/>
              <a:t>CSI Gymnasium </a:t>
            </a:r>
          </a:p>
          <a:p>
            <a:pPr algn="ctr" eaLnBrk="1" fontAlgn="auto" hangingPunct="1">
              <a:lnSpc>
                <a:spcPct val="120000"/>
              </a:lnSpc>
              <a:spcBef>
                <a:spcPts val="450"/>
              </a:spcBef>
              <a:spcAft>
                <a:spcPts val="0"/>
              </a:spcAft>
              <a:defRPr/>
            </a:pPr>
            <a:r>
              <a:rPr lang="en-US" sz="3600" b="1" dirty="0"/>
              <a:t>$35/semester/class</a:t>
            </a:r>
          </a:p>
          <a:p>
            <a:pPr eaLnBrk="1" fontAlgn="auto" hangingPunct="1">
              <a:lnSpc>
                <a:spcPct val="70000"/>
              </a:lnSpc>
              <a:spcAft>
                <a:spcPts val="0"/>
              </a:spcAft>
              <a:defRPr/>
            </a:pPr>
            <a:endParaRPr lang="en-US" sz="3600" b="1" dirty="0"/>
          </a:p>
          <a:p>
            <a:pPr algn="ctr" eaLnBrk="1" fontAlgn="auto" hangingPunct="1">
              <a:lnSpc>
                <a:spcPct val="70000"/>
              </a:lnSpc>
              <a:spcAft>
                <a:spcPts val="0"/>
              </a:spcAft>
              <a:defRPr/>
            </a:pPr>
            <a:endParaRPr lang="en-US" sz="36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dirty="0">
                <a:solidFill>
                  <a:schemeClr val="bg1"/>
                </a:solidFill>
                <a:latin typeface="TradeGothicbold"/>
              </a:rPr>
              <a:t>SHIBA</a:t>
            </a:r>
          </a:p>
        </p:txBody>
      </p:sp>
      <p:sp>
        <p:nvSpPr>
          <p:cNvPr id="4" name="Content Placeholder 3"/>
          <p:cNvSpPr>
            <a:spLocks noGrp="1"/>
          </p:cNvSpPr>
          <p:nvPr>
            <p:ph idx="1"/>
          </p:nvPr>
        </p:nvSpPr>
        <p:spPr>
          <a:xfrm>
            <a:off x="1981200" y="1933556"/>
            <a:ext cx="8229600" cy="1748903"/>
          </a:xfrm>
        </p:spPr>
        <p:txBody>
          <a:bodyPr>
            <a:normAutofit/>
          </a:bodyPr>
          <a:lstStyle/>
          <a:p>
            <a:pPr marL="0" indent="0" algn="ctr">
              <a:buNone/>
            </a:pPr>
            <a:r>
              <a:rPr lang="en-US" sz="4000" i="1" dirty="0">
                <a:latin typeface="TradeGothic"/>
                <a:cs typeface="Aparajita" pitchFamily="34" charset="0"/>
              </a:rPr>
              <a:t>FREE, UNBIASED MEDICARE </a:t>
            </a:r>
          </a:p>
          <a:p>
            <a:pPr marL="0" indent="0" algn="ctr">
              <a:buNone/>
            </a:pPr>
            <a:r>
              <a:rPr lang="en-US" sz="4000" i="1" dirty="0">
                <a:latin typeface="TradeGothic"/>
                <a:cs typeface="Aparajita" pitchFamily="34" charset="0"/>
              </a:rPr>
              <a:t>INFORMATION FOR IDAHO</a:t>
            </a:r>
          </a:p>
        </p:txBody>
      </p:sp>
      <p:sp>
        <p:nvSpPr>
          <p:cNvPr id="6" name="Slide Number Placeholder 5"/>
          <p:cNvSpPr>
            <a:spLocks noGrp="1"/>
          </p:cNvSpPr>
          <p:nvPr>
            <p:ph type="sldNum" sz="quarter" idx="12"/>
          </p:nvPr>
        </p:nvSpPr>
        <p:spPr/>
        <p:txBody>
          <a:bodyPr/>
          <a:lstStyle/>
          <a:p>
            <a:pPr>
              <a:defRPr/>
            </a:pPr>
            <a:fld id="{E0A9AE9C-90F2-3141-A964-FFEC2F65B7D8}" type="slidenum">
              <a:rPr lang="en-US">
                <a:solidFill>
                  <a:prstClr val="black">
                    <a:tint val="75000"/>
                  </a:prstClr>
                </a:solidFill>
                <a:latin typeface="Calibri"/>
              </a:rPr>
              <a:pPr>
                <a:defRPr/>
              </a:pPr>
              <a:t>20</a:t>
            </a:fld>
            <a:endParaRPr lang="en-US" dirty="0">
              <a:solidFill>
                <a:prstClr val="black">
                  <a:tint val="75000"/>
                </a:prstClr>
              </a:solidFill>
              <a:latin typeface="Calibri"/>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4055" y="3456815"/>
            <a:ext cx="4194843" cy="2795532"/>
          </a:xfrm>
          <a:prstGeom prst="rect">
            <a:avLst/>
          </a:prstGeom>
        </p:spPr>
      </p:pic>
    </p:spTree>
    <p:extLst>
      <p:ext uri="{BB962C8B-B14F-4D97-AF65-F5344CB8AC3E}">
        <p14:creationId xmlns:p14="http://schemas.microsoft.com/office/powerpoint/2010/main" val="206284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9012024" y="2853602"/>
            <a:ext cx="1725105" cy="1877437"/>
          </a:xfrm>
        </p:spPr>
        <p:txBody>
          <a:bodyPr wrap="square">
            <a:spAutoFit/>
          </a:bodyPr>
          <a:lstStyle/>
          <a:p>
            <a:pPr defTabSz="457200" eaLnBrk="1" hangingPunct="1">
              <a:spcBef>
                <a:spcPct val="20000"/>
              </a:spcBef>
            </a:pPr>
            <a:r>
              <a:rPr lang="en-US" sz="3200" b="1" kern="1200" dirty="0">
                <a:solidFill>
                  <a:schemeClr val="bg1"/>
                </a:solidFill>
                <a:latin typeface="Calibri"/>
                <a:ea typeface="ＭＳ Ｐゴシック" charset="0"/>
              </a:rPr>
              <a:t>“Turning 65 Boot Camp”          </a:t>
            </a:r>
            <a:br>
              <a:rPr lang="en-US" sz="3200" b="1" kern="1200" dirty="0">
                <a:solidFill>
                  <a:schemeClr val="bg1"/>
                </a:solidFill>
                <a:latin typeface="Calibri"/>
                <a:ea typeface="ＭＳ Ｐゴシック" charset="0"/>
              </a:rPr>
            </a:br>
            <a:endParaRPr lang="en-US" altLang="en-US" sz="2000" b="1" dirty="0">
              <a:solidFill>
                <a:schemeClr val="bg1"/>
              </a:solidFill>
            </a:endParaRPr>
          </a:p>
        </p:txBody>
      </p:sp>
      <p:sp>
        <p:nvSpPr>
          <p:cNvPr id="5123" name="Rectangle 5"/>
          <p:cNvSpPr>
            <a:spLocks noChangeArrowheads="1"/>
          </p:cNvSpPr>
          <p:nvPr/>
        </p:nvSpPr>
        <p:spPr bwMode="auto">
          <a:xfrm>
            <a:off x="1584342" y="2286000"/>
            <a:ext cx="449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defTabSz="914400" fontAlgn="base">
              <a:spcAft>
                <a:spcPct val="0"/>
              </a:spcAft>
              <a:buNone/>
            </a:pPr>
            <a:endParaRPr lang="en-US" altLang="en-US" sz="2100" dirty="0">
              <a:solidFill>
                <a:srgbClr val="EAEAEA"/>
              </a:solidFill>
              <a:ea typeface="ＭＳ Ｐゴシック" charset="0"/>
            </a:endParaRPr>
          </a:p>
        </p:txBody>
      </p:sp>
      <p:sp>
        <p:nvSpPr>
          <p:cNvPr id="5125" name="TextBox 10"/>
          <p:cNvSpPr txBox="1">
            <a:spLocks noChangeArrowheads="1"/>
          </p:cNvSpPr>
          <p:nvPr/>
        </p:nvSpPr>
        <p:spPr bwMode="auto">
          <a:xfrm>
            <a:off x="3509963" y="153770"/>
            <a:ext cx="4143375"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defTabSz="914400" fontAlgn="base">
              <a:spcBef>
                <a:spcPct val="0"/>
              </a:spcBef>
              <a:spcAft>
                <a:spcPct val="0"/>
              </a:spcAft>
              <a:buNone/>
            </a:pPr>
            <a:r>
              <a:rPr lang="en-US" sz="2800" b="1" dirty="0">
                <a:solidFill>
                  <a:srgbClr val="002060"/>
                </a:solidFill>
                <a:effectLst>
                  <a:outerShdw blurRad="38100" dist="38100" dir="2700000" algn="tl">
                    <a:srgbClr val="000000">
                      <a:alpha val="43137"/>
                    </a:srgbClr>
                  </a:outerShdw>
                </a:effectLst>
                <a:latin typeface="Calibri"/>
                <a:ea typeface="ＭＳ Ｐゴシック" charset="0"/>
              </a:rPr>
              <a:t>ADVANCE CARE PLANNING </a:t>
            </a:r>
          </a:p>
          <a:p>
            <a:pPr algn="ctr" defTabSz="914400" fontAlgn="base">
              <a:spcBef>
                <a:spcPct val="0"/>
              </a:spcBef>
              <a:spcAft>
                <a:spcPct val="0"/>
              </a:spcAft>
              <a:buNone/>
            </a:pPr>
            <a:r>
              <a:rPr lang="en-US" sz="2800" b="1" dirty="0">
                <a:solidFill>
                  <a:srgbClr val="002060"/>
                </a:solidFill>
                <a:effectLst>
                  <a:outerShdw blurRad="38100" dist="38100" dir="2700000" algn="tl">
                    <a:srgbClr val="000000">
                      <a:alpha val="43137"/>
                    </a:srgbClr>
                  </a:outerShdw>
                </a:effectLst>
                <a:latin typeface="Calibri"/>
                <a:ea typeface="ＭＳ Ｐゴシック" charset="0"/>
              </a:rPr>
              <a:t>&amp; PALLIATIVE CARE </a:t>
            </a:r>
            <a:endParaRPr lang="en-US" altLang="en-US" sz="2800" b="1" dirty="0">
              <a:solidFill>
                <a:srgbClr val="002060"/>
              </a:solidFill>
              <a:effectLst>
                <a:outerShdw blurRad="38100" dist="38100" dir="2700000" algn="tl">
                  <a:srgbClr val="000000">
                    <a:alpha val="43137"/>
                  </a:srgbClr>
                </a:outerShdw>
              </a:effectLst>
              <a:latin typeface="Castellar" panose="020A0402060406010301" pitchFamily="18" charset="0"/>
              <a:ea typeface="ＭＳ Ｐゴシック" charset="0"/>
            </a:endParaRPr>
          </a:p>
        </p:txBody>
      </p:sp>
      <p:sp>
        <p:nvSpPr>
          <p:cNvPr id="2" name="Rectangle 1"/>
          <p:cNvSpPr/>
          <p:nvPr/>
        </p:nvSpPr>
        <p:spPr>
          <a:xfrm>
            <a:off x="9012024" y="4444546"/>
            <a:ext cx="1846476" cy="830997"/>
          </a:xfrm>
          <a:prstGeom prst="rect">
            <a:avLst/>
          </a:prstGeom>
        </p:spPr>
        <p:txBody>
          <a:bodyPr wrap="square">
            <a:spAutoFit/>
          </a:bodyPr>
          <a:lstStyle/>
          <a:p>
            <a:pPr fontAlgn="base">
              <a:spcBef>
                <a:spcPct val="0"/>
              </a:spcBef>
              <a:spcAft>
                <a:spcPct val="0"/>
              </a:spcAft>
            </a:pPr>
            <a:r>
              <a:rPr lang="en-US" sz="2400" dirty="0">
                <a:solidFill>
                  <a:srgbClr val="FFFFFF"/>
                </a:solidFill>
                <a:latin typeface="Calibri"/>
                <a:ea typeface="ＭＳ Ｐゴシック" charset="0"/>
                <a:cs typeface="+mj-cs"/>
              </a:rPr>
              <a:t> November 3 ,2018</a:t>
            </a:r>
            <a:endParaRPr lang="en-US" sz="2400" dirty="0">
              <a:solidFill>
                <a:srgbClr val="000000"/>
              </a:solidFill>
              <a:latin typeface="Calibri" charset="0"/>
              <a:ea typeface="ＭＳ Ｐゴシック" charset="0"/>
            </a:endParaRPr>
          </a:p>
        </p:txBody>
      </p:sp>
    </p:spTree>
    <p:extLst>
      <p:ext uri="{BB962C8B-B14F-4D97-AF65-F5344CB8AC3E}">
        <p14:creationId xmlns:p14="http://schemas.microsoft.com/office/powerpoint/2010/main" val="2996846583"/>
      </p:ext>
    </p:extLst>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1026" name="Picture 2" descr="Image result for emergency medicine"/>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5733407" y="2119314"/>
            <a:ext cx="4001787" cy="3743051"/>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4"/>
          </p:nvPr>
        </p:nvSpPr>
        <p:spPr/>
        <p:txBody>
          <a:bodyPr/>
          <a:lstStyle/>
          <a:p>
            <a:pPr>
              <a:defRPr/>
            </a:pPr>
            <a:fld id="{7E878DEC-AB20-FA4E-8A9F-2CF9AA985E95}" type="datetime1">
              <a:rPr lang="en-US">
                <a:solidFill>
                  <a:prstClr val="black">
                    <a:tint val="75000"/>
                  </a:prstClr>
                </a:solidFill>
                <a:latin typeface="Calibri"/>
              </a:rPr>
              <a:pPr>
                <a:defRPr/>
              </a:pPr>
              <a:t>10/26/2018</a:t>
            </a:fld>
            <a:endParaRPr lang="en-US">
              <a:solidFill>
                <a:prstClr val="black">
                  <a:tint val="75000"/>
                </a:prstClr>
              </a:solidFill>
              <a:latin typeface="Calibri"/>
            </a:endParaRPr>
          </a:p>
        </p:txBody>
      </p:sp>
      <p:sp>
        <p:nvSpPr>
          <p:cNvPr id="5" name="Footer Placeholder 4"/>
          <p:cNvSpPr>
            <a:spLocks noGrp="1"/>
          </p:cNvSpPr>
          <p:nvPr>
            <p:ph type="ftr" sz="quarter" idx="15"/>
          </p:nvPr>
        </p:nvSpPr>
        <p:spPr/>
        <p:txBody>
          <a:bodyPr/>
          <a:lstStyle/>
          <a:p>
            <a:pPr>
              <a:defRPr/>
            </a:pPr>
            <a:endParaRPr lang="en-US" dirty="0">
              <a:solidFill>
                <a:prstClr val="black">
                  <a:tint val="75000"/>
                </a:prstClr>
              </a:solidFill>
              <a:latin typeface="Calibri"/>
            </a:endParaRPr>
          </a:p>
        </p:txBody>
      </p:sp>
      <p:sp>
        <p:nvSpPr>
          <p:cNvPr id="6" name="Slide Number Placeholder 5"/>
          <p:cNvSpPr>
            <a:spLocks noGrp="1"/>
          </p:cNvSpPr>
          <p:nvPr>
            <p:ph type="sldNum" sz="quarter" idx="16"/>
          </p:nvPr>
        </p:nvSpPr>
        <p:spPr/>
        <p:txBody>
          <a:bodyPr/>
          <a:lstStyle/>
          <a:p>
            <a:pPr>
              <a:defRPr/>
            </a:pPr>
            <a:fld id="{1AF9B024-990A-3F42-B7E9-C63AD93F8BBA}" type="slidenum">
              <a:rPr lang="en-US">
                <a:solidFill>
                  <a:prstClr val="black">
                    <a:tint val="75000"/>
                  </a:prstClr>
                </a:solidFill>
                <a:latin typeface="Calibri"/>
              </a:rPr>
              <a:pPr>
                <a:defRPr/>
              </a:pPr>
              <a:t>22</a:t>
            </a:fld>
            <a:endParaRPr lang="en-US">
              <a:solidFill>
                <a:prstClr val="black">
                  <a:tint val="75000"/>
                </a:prstClr>
              </a:solidFill>
              <a:latin typeface="Calibri"/>
            </a:endParaRPr>
          </a:p>
        </p:txBody>
      </p:sp>
      <p:sp>
        <p:nvSpPr>
          <p:cNvPr id="9" name="Text Placeholder 8"/>
          <p:cNvSpPr>
            <a:spLocks noGrp="1"/>
          </p:cNvSpPr>
          <p:nvPr>
            <p:ph type="body" sz="half" idx="4294967295"/>
          </p:nvPr>
        </p:nvSpPr>
        <p:spPr>
          <a:xfrm>
            <a:off x="1981200" y="2287589"/>
            <a:ext cx="3257550" cy="3838575"/>
          </a:xfrm>
        </p:spPr>
        <p:txBody>
          <a:bodyPr/>
          <a:lstStyle/>
          <a:p>
            <a:pPr marL="0" indent="0">
              <a:buNone/>
            </a:pPr>
            <a:r>
              <a:rPr lang="en-US" b="1" i="1" dirty="0">
                <a:solidFill>
                  <a:prstClr val="black"/>
                </a:solidFill>
                <a:latin typeface="Calibri"/>
              </a:rPr>
              <a:t>What can you do now to prepare for a life threatening emergency??</a:t>
            </a:r>
            <a:endParaRPr lang="en-US" b="1" dirty="0"/>
          </a:p>
        </p:txBody>
      </p:sp>
      <p:pic>
        <p:nvPicPr>
          <p:cNvPr id="14" name="Picture 4" descr="St Lukes_288.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3557" y="5614715"/>
            <a:ext cx="22447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1662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7351" y="195811"/>
            <a:ext cx="7029450" cy="741362"/>
          </a:xfrm>
        </p:spPr>
        <p:txBody>
          <a:bodyPr>
            <a:normAutofit fontScale="90000"/>
          </a:bodyPr>
          <a:lstStyle/>
          <a:p>
            <a:r>
              <a:rPr lang="en-US" sz="3200" b="1" dirty="0">
                <a:solidFill>
                  <a:schemeClr val="bg1"/>
                </a:solidFill>
              </a:rPr>
              <a:t>WHAT DO WE DO IN PALLIATIVE MEDICINE?</a:t>
            </a:r>
          </a:p>
        </p:txBody>
      </p:sp>
      <p:sp>
        <p:nvSpPr>
          <p:cNvPr id="3" name="Content Placeholder 2"/>
          <p:cNvSpPr>
            <a:spLocks noGrp="1"/>
          </p:cNvSpPr>
          <p:nvPr>
            <p:ph sz="quarter" idx="13"/>
          </p:nvPr>
        </p:nvSpPr>
        <p:spPr>
          <a:xfrm>
            <a:off x="1884854" y="1848286"/>
            <a:ext cx="8783146" cy="4247714"/>
          </a:xfrm>
        </p:spPr>
        <p:txBody>
          <a:bodyPr/>
          <a:lstStyle/>
          <a:p>
            <a:pPr>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Provide symptom management for serious illness</a:t>
            </a:r>
          </a:p>
          <a:p>
            <a:pPr>
              <a:spcBef>
                <a:spcPts val="0"/>
              </a:spcBef>
              <a:spcAft>
                <a:spcPts val="0"/>
              </a:spcAft>
              <a:buFont typeface="+mj-lt"/>
              <a:buAutoNum type="arabicPeriod"/>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Explain disease trajectory &amp; prognosis to allow informed decisions </a:t>
            </a:r>
          </a:p>
          <a:p>
            <a:pPr>
              <a:spcBef>
                <a:spcPts val="0"/>
              </a:spcBef>
              <a:spcAft>
                <a:spcPts val="0"/>
              </a:spcAft>
              <a:buFont typeface="+mj-lt"/>
              <a:buAutoNum type="arabicPeriod"/>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Communicate decisions with other providers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Complete Advance Directive &amp; POST forms</a:t>
            </a:r>
          </a:p>
          <a:p>
            <a:pPr>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Support coping with emotional distress &amp; other stressors of illness</a:t>
            </a:r>
          </a:p>
          <a:p>
            <a:pPr marL="0" indent="0">
              <a:buNone/>
            </a:pPr>
            <a:endParaRPr lang="en-US" dirty="0"/>
          </a:p>
          <a:p>
            <a:pPr marL="0" indent="0">
              <a:buNone/>
            </a:pPr>
            <a:endParaRPr lang="en-US" dirty="0"/>
          </a:p>
        </p:txBody>
      </p:sp>
      <p:sp>
        <p:nvSpPr>
          <p:cNvPr id="4" name="Date Placeholder 3"/>
          <p:cNvSpPr>
            <a:spLocks noGrp="1"/>
          </p:cNvSpPr>
          <p:nvPr>
            <p:ph type="dt" sz="half" idx="14"/>
          </p:nvPr>
        </p:nvSpPr>
        <p:spPr/>
        <p:txBody>
          <a:bodyPr/>
          <a:lstStyle/>
          <a:p>
            <a:pPr>
              <a:defRPr/>
            </a:pPr>
            <a:fld id="{7E878DEC-AB20-FA4E-8A9F-2CF9AA985E95}" type="datetime1">
              <a:rPr lang="en-US">
                <a:solidFill>
                  <a:prstClr val="black">
                    <a:tint val="75000"/>
                  </a:prstClr>
                </a:solidFill>
                <a:latin typeface="Calibri"/>
              </a:rPr>
              <a:pPr>
                <a:defRPr/>
              </a:pPr>
              <a:t>10/26/2018</a:t>
            </a:fld>
            <a:endParaRPr lang="en-US">
              <a:solidFill>
                <a:prstClr val="black">
                  <a:tint val="75000"/>
                </a:prstClr>
              </a:solidFill>
              <a:latin typeface="Calibri"/>
            </a:endParaRPr>
          </a:p>
        </p:txBody>
      </p:sp>
      <p:sp>
        <p:nvSpPr>
          <p:cNvPr id="5" name="Footer Placeholder 4"/>
          <p:cNvSpPr>
            <a:spLocks noGrp="1"/>
          </p:cNvSpPr>
          <p:nvPr>
            <p:ph type="ftr" sz="quarter" idx="15"/>
          </p:nvPr>
        </p:nvSpPr>
        <p:spPr>
          <a:xfrm>
            <a:off x="2676527" y="6356350"/>
            <a:ext cx="6953248" cy="365125"/>
          </a:xfrm>
        </p:spPr>
        <p:txBody>
          <a:bodyPr/>
          <a:lstStyle/>
          <a:p>
            <a:pPr algn="l" fontAlgn="base">
              <a:spcBef>
                <a:spcPct val="20000"/>
              </a:spcBef>
              <a:spcAft>
                <a:spcPct val="0"/>
              </a:spcAft>
            </a:pPr>
            <a:r>
              <a:rPr lang="en-US" sz="2400" dirty="0">
                <a:solidFill>
                  <a:prstClr val="black"/>
                </a:solidFill>
                <a:latin typeface="Calibri"/>
                <a:ea typeface="ＭＳ Ｐゴシック" charset="0"/>
              </a:rPr>
              <a:t>--Dr. Dan Preucil.  Palliative Medicine Medical Director</a:t>
            </a:r>
          </a:p>
          <a:p>
            <a:pPr>
              <a:defRPr/>
            </a:pPr>
            <a:r>
              <a:rPr lang="en-US" sz="2400" dirty="0">
                <a:solidFill>
                  <a:prstClr val="black">
                    <a:tint val="75000"/>
                  </a:prstClr>
                </a:solidFill>
                <a:latin typeface="Calibri"/>
              </a:rPr>
              <a:t>          </a:t>
            </a:r>
          </a:p>
        </p:txBody>
      </p:sp>
      <p:sp>
        <p:nvSpPr>
          <p:cNvPr id="6" name="Slide Number Placeholder 5"/>
          <p:cNvSpPr>
            <a:spLocks noGrp="1"/>
          </p:cNvSpPr>
          <p:nvPr>
            <p:ph type="sldNum" sz="quarter" idx="16"/>
          </p:nvPr>
        </p:nvSpPr>
        <p:spPr/>
        <p:txBody>
          <a:bodyPr/>
          <a:lstStyle/>
          <a:p>
            <a:pPr>
              <a:defRPr/>
            </a:pPr>
            <a:fld id="{1AF9B024-990A-3F42-B7E9-C63AD93F8BBA}" type="slidenum">
              <a:rPr lang="en-US">
                <a:solidFill>
                  <a:prstClr val="black">
                    <a:tint val="75000"/>
                  </a:prstClr>
                </a:solidFill>
                <a:latin typeface="Calibri"/>
              </a:rPr>
              <a:pPr>
                <a:defRPr/>
              </a:pPr>
              <a:t>23</a:t>
            </a:fld>
            <a:endParaRPr lang="en-US">
              <a:solidFill>
                <a:prstClr val="black">
                  <a:tint val="75000"/>
                </a:prstClr>
              </a:solidFill>
              <a:latin typeface="Calibri"/>
            </a:endParaRPr>
          </a:p>
        </p:txBody>
      </p:sp>
    </p:spTree>
    <p:extLst>
      <p:ext uri="{BB962C8B-B14F-4D97-AF65-F5344CB8AC3E}">
        <p14:creationId xmlns:p14="http://schemas.microsoft.com/office/powerpoint/2010/main" val="454261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COMMON CONDITIONS FOR PALLIATIVE MEDICINE CONSULTS</a:t>
            </a:r>
          </a:p>
        </p:txBody>
      </p:sp>
      <p:sp>
        <p:nvSpPr>
          <p:cNvPr id="3" name="Content Placeholder 2"/>
          <p:cNvSpPr>
            <a:spLocks noGrp="1"/>
          </p:cNvSpPr>
          <p:nvPr>
            <p:ph sz="quarter" idx="13"/>
          </p:nvPr>
        </p:nvSpPr>
        <p:spPr>
          <a:xfrm>
            <a:off x="2040760" y="1962150"/>
            <a:ext cx="7103241" cy="2881368"/>
          </a:xfrm>
        </p:spPr>
        <p:txBody>
          <a:bodyPr/>
          <a:lstStyle/>
          <a:p>
            <a:r>
              <a:rPr lang="en-US" dirty="0"/>
              <a:t>CHF or MI  (Heart Failure)</a:t>
            </a:r>
          </a:p>
          <a:p>
            <a:pPr lvl="0"/>
            <a:r>
              <a:rPr lang="en-US" dirty="0">
                <a:solidFill>
                  <a:prstClr val="black"/>
                </a:solidFill>
              </a:rPr>
              <a:t>Cancer</a:t>
            </a:r>
          </a:p>
          <a:p>
            <a:pPr lvl="0"/>
            <a:r>
              <a:rPr lang="en-US" dirty="0">
                <a:solidFill>
                  <a:prstClr val="black"/>
                </a:solidFill>
              </a:rPr>
              <a:t>COPD  </a:t>
            </a:r>
            <a:r>
              <a:rPr lang="en-US" sz="2400" dirty="0">
                <a:solidFill>
                  <a:prstClr val="black"/>
                </a:solidFill>
              </a:rPr>
              <a:t>(Chronic Pulmonary Obstructive Disease)</a:t>
            </a:r>
            <a:endParaRPr lang="en-US" dirty="0">
              <a:solidFill>
                <a:prstClr val="black"/>
              </a:solidFill>
            </a:endParaRPr>
          </a:p>
          <a:p>
            <a:pPr lvl="0"/>
            <a:r>
              <a:rPr lang="en-US" dirty="0">
                <a:solidFill>
                  <a:prstClr val="black"/>
                </a:solidFill>
              </a:rPr>
              <a:t>CVA   (Stroke)</a:t>
            </a:r>
          </a:p>
          <a:p>
            <a:pPr lvl="0"/>
            <a:r>
              <a:rPr lang="en-US" dirty="0">
                <a:solidFill>
                  <a:prstClr val="black"/>
                </a:solidFill>
              </a:rPr>
              <a:t>Dementia</a:t>
            </a:r>
            <a:endParaRPr lang="en-US" dirty="0"/>
          </a:p>
          <a:p>
            <a:r>
              <a:rPr lang="en-US" dirty="0"/>
              <a:t>Diabetes</a:t>
            </a:r>
          </a:p>
          <a:p>
            <a:r>
              <a:rPr lang="en-US" dirty="0"/>
              <a:t>CKD  (Chronic Kidney Disease)</a:t>
            </a:r>
          </a:p>
          <a:p>
            <a:endParaRPr lang="en-US" dirty="0"/>
          </a:p>
        </p:txBody>
      </p:sp>
      <p:sp>
        <p:nvSpPr>
          <p:cNvPr id="5" name="Footer Placeholder 4"/>
          <p:cNvSpPr>
            <a:spLocks noGrp="1"/>
          </p:cNvSpPr>
          <p:nvPr>
            <p:ph type="ftr" sz="quarter" idx="15"/>
          </p:nvPr>
        </p:nvSpPr>
        <p:spPr/>
        <p:txBody>
          <a:body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6"/>
          </p:nvPr>
        </p:nvSpPr>
        <p:spPr/>
        <p:txBody>
          <a:bodyPr/>
          <a:lstStyle/>
          <a:p>
            <a:pPr>
              <a:defRPr/>
            </a:pPr>
            <a:fld id="{1AF9B024-990A-3F42-B7E9-C63AD93F8BBA}" type="slidenum">
              <a:rPr lang="en-US">
                <a:solidFill>
                  <a:prstClr val="black">
                    <a:tint val="75000"/>
                  </a:prstClr>
                </a:solidFill>
                <a:latin typeface="Calibri"/>
              </a:rPr>
              <a:pPr>
                <a:defRPr/>
              </a:pPr>
              <a:t>24</a:t>
            </a:fld>
            <a:endParaRPr lang="en-US">
              <a:solidFill>
                <a:prstClr val="black">
                  <a:tint val="75000"/>
                </a:prstClr>
              </a:solidFill>
              <a:latin typeface="Calibri"/>
            </a:endParaRPr>
          </a:p>
        </p:txBody>
      </p:sp>
    </p:spTree>
    <p:extLst>
      <p:ext uri="{BB962C8B-B14F-4D97-AF65-F5344CB8AC3E}">
        <p14:creationId xmlns:p14="http://schemas.microsoft.com/office/powerpoint/2010/main" val="616557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104" y="274638"/>
            <a:ext cx="7103242" cy="754062"/>
          </a:xfrm>
        </p:spPr>
        <p:txBody>
          <a:bodyPr/>
          <a:lstStyle/>
          <a:p>
            <a:r>
              <a:rPr lang="en-US" sz="3600" b="1" dirty="0"/>
              <a:t>ADVANCE DIRECTIVES</a:t>
            </a:r>
          </a:p>
        </p:txBody>
      </p:sp>
      <p:sp>
        <p:nvSpPr>
          <p:cNvPr id="3" name="Content Placeholder 2"/>
          <p:cNvSpPr>
            <a:spLocks noGrp="1"/>
          </p:cNvSpPr>
          <p:nvPr>
            <p:ph sz="quarter" idx="13"/>
          </p:nvPr>
        </p:nvSpPr>
        <p:spPr>
          <a:xfrm>
            <a:off x="1676400" y="1786048"/>
            <a:ext cx="7791450" cy="3057470"/>
          </a:xfrm>
        </p:spPr>
        <p:txBody>
          <a:bodyPr/>
          <a:lstStyle/>
          <a:p>
            <a:pPr marL="0" indent="0">
              <a:buNone/>
            </a:pPr>
            <a:r>
              <a:rPr lang="en-US" sz="2400" i="1" dirty="0"/>
              <a:t>When you are </a:t>
            </a:r>
            <a:r>
              <a:rPr lang="en-US" sz="2400" b="1" i="1" dirty="0"/>
              <a:t>sick with a terminal illness or in a                 persistent vegetative state AND cannot speak for yourself, </a:t>
            </a:r>
          </a:p>
          <a:p>
            <a:pPr marL="0" indent="0">
              <a:buNone/>
            </a:pPr>
            <a:r>
              <a:rPr lang="en-US" sz="2400" i="1" dirty="0"/>
              <a:t>insure your treatment choices are expressed through a:</a:t>
            </a:r>
          </a:p>
          <a:p>
            <a:pPr marL="0" indent="0">
              <a:buNone/>
            </a:pPr>
            <a:endParaRPr lang="en-US" sz="2400" i="1" dirty="0"/>
          </a:p>
          <a:p>
            <a:pPr marL="0" indent="0">
              <a:buNone/>
            </a:pPr>
            <a:r>
              <a:rPr lang="en-US" dirty="0"/>
              <a:t>                         </a:t>
            </a:r>
            <a:r>
              <a:rPr lang="en-US" b="1" dirty="0">
                <a:effectLst>
                  <a:outerShdw blurRad="38100" dist="38100" dir="2700000" algn="tl">
                    <a:srgbClr val="000000">
                      <a:alpha val="43137"/>
                    </a:srgbClr>
                  </a:outerShdw>
                </a:effectLst>
              </a:rPr>
              <a:t>Living Will</a:t>
            </a:r>
          </a:p>
          <a:p>
            <a:pPr marL="0" indent="0">
              <a:buNone/>
            </a:pPr>
            <a:r>
              <a:rPr lang="en-US" b="1" dirty="0">
                <a:effectLst>
                  <a:outerShdw blurRad="38100" dist="38100" dir="2700000" algn="tl">
                    <a:srgbClr val="000000">
                      <a:alpha val="43137"/>
                    </a:srgbClr>
                  </a:outerShdw>
                </a:effectLst>
              </a:rPr>
              <a:t>                                 &amp;</a:t>
            </a:r>
          </a:p>
          <a:p>
            <a:pPr marL="0" indent="0">
              <a:buNone/>
            </a:pPr>
            <a:r>
              <a:rPr lang="en-US" b="1" dirty="0">
                <a:effectLst>
                  <a:outerShdw blurRad="38100" dist="38100" dir="2700000" algn="tl">
                    <a:srgbClr val="000000">
                      <a:alpha val="43137"/>
                    </a:srgbClr>
                  </a:outerShdw>
                </a:effectLst>
              </a:rPr>
              <a:t>            Durable Power of Attorney </a:t>
            </a:r>
          </a:p>
          <a:p>
            <a:pPr marL="0" indent="0">
              <a:buNone/>
            </a:pPr>
            <a:r>
              <a:rPr lang="en-US" b="1" dirty="0">
                <a:effectLst>
                  <a:outerShdw blurRad="38100" dist="38100" dir="2700000" algn="tl">
                    <a:srgbClr val="000000">
                      <a:alpha val="43137"/>
                    </a:srgbClr>
                  </a:outerShdw>
                </a:effectLst>
              </a:rPr>
              <a:t>                     for Health Care</a:t>
            </a:r>
          </a:p>
        </p:txBody>
      </p:sp>
      <p:sp>
        <p:nvSpPr>
          <p:cNvPr id="4" name="Date Placeholder 3"/>
          <p:cNvSpPr>
            <a:spLocks noGrp="1"/>
          </p:cNvSpPr>
          <p:nvPr>
            <p:ph type="dt" sz="half" idx="14"/>
          </p:nvPr>
        </p:nvSpPr>
        <p:spPr/>
        <p:txBody>
          <a:bodyPr/>
          <a:lstStyle/>
          <a:p>
            <a:pPr>
              <a:defRPr/>
            </a:pPr>
            <a:fld id="{7E878DEC-AB20-FA4E-8A9F-2CF9AA985E95}" type="datetime1">
              <a:rPr lang="en-US">
                <a:solidFill>
                  <a:prstClr val="black">
                    <a:tint val="75000"/>
                  </a:prstClr>
                </a:solidFill>
                <a:latin typeface="Calibri"/>
              </a:rPr>
              <a:pPr>
                <a:defRPr/>
              </a:pPr>
              <a:t>10/26/2018</a:t>
            </a:fld>
            <a:endParaRPr lang="en-US">
              <a:solidFill>
                <a:prstClr val="black">
                  <a:tint val="75000"/>
                </a:prstClr>
              </a:solidFill>
              <a:latin typeface="Calibri"/>
            </a:endParaRPr>
          </a:p>
        </p:txBody>
      </p:sp>
      <p:sp>
        <p:nvSpPr>
          <p:cNvPr id="5" name="Footer Placeholder 4"/>
          <p:cNvSpPr>
            <a:spLocks noGrp="1"/>
          </p:cNvSpPr>
          <p:nvPr>
            <p:ph type="ftr" sz="quarter" idx="15"/>
          </p:nvPr>
        </p:nvSpPr>
        <p:spPr/>
        <p:txBody>
          <a:body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6"/>
          </p:nvPr>
        </p:nvSpPr>
        <p:spPr/>
        <p:txBody>
          <a:bodyPr/>
          <a:lstStyle/>
          <a:p>
            <a:pPr>
              <a:defRPr/>
            </a:pPr>
            <a:fld id="{1AF9B024-990A-3F42-B7E9-C63AD93F8BBA}" type="slidenum">
              <a:rPr lang="en-US">
                <a:solidFill>
                  <a:prstClr val="black">
                    <a:tint val="75000"/>
                  </a:prstClr>
                </a:solidFill>
                <a:latin typeface="Calibri"/>
              </a:rPr>
              <a:pPr>
                <a:defRPr/>
              </a:pPr>
              <a:t>25</a:t>
            </a:fld>
            <a:endParaRPr lang="en-US">
              <a:solidFill>
                <a:prstClr val="black">
                  <a:tint val="75000"/>
                </a:prstClr>
              </a:solidFill>
              <a:latin typeface="Calibri"/>
            </a:endParaRPr>
          </a:p>
        </p:txBody>
      </p:sp>
    </p:spTree>
    <p:extLst>
      <p:ext uri="{BB962C8B-B14F-4D97-AF65-F5344CB8AC3E}">
        <p14:creationId xmlns:p14="http://schemas.microsoft.com/office/powerpoint/2010/main" val="3172763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008" y="455723"/>
            <a:ext cx="7318046" cy="1143000"/>
          </a:xfrm>
        </p:spPr>
        <p:txBody>
          <a:bodyPr/>
          <a:lstStyle/>
          <a:p>
            <a:pPr marL="342900" indent="-342900">
              <a:spcBef>
                <a:spcPct val="20000"/>
              </a:spcBef>
            </a:pPr>
            <a:r>
              <a:rPr lang="en-US" sz="2400" b="1" dirty="0">
                <a:solidFill>
                  <a:srgbClr val="000000"/>
                </a:solidFill>
              </a:rPr>
              <a:t>BEFORE COMPLETING AN ADVANCE DIRECTIVE,       CONSIDER THESE QUESTIONS &amp; DISCUSS THEM WITH YOUR LOVED ONES:</a:t>
            </a:r>
            <a:br>
              <a:rPr lang="en-US" sz="2400" dirty="0">
                <a:solidFill>
                  <a:srgbClr val="000000"/>
                </a:solidFill>
              </a:rPr>
            </a:br>
            <a:endParaRPr lang="en-US" sz="2400" dirty="0"/>
          </a:p>
        </p:txBody>
      </p:sp>
      <p:sp>
        <p:nvSpPr>
          <p:cNvPr id="3" name="Content Placeholder 2"/>
          <p:cNvSpPr>
            <a:spLocks noGrp="1"/>
          </p:cNvSpPr>
          <p:nvPr>
            <p:ph sz="quarter" idx="13"/>
          </p:nvPr>
        </p:nvSpPr>
        <p:spPr>
          <a:xfrm>
            <a:off x="1883104" y="1598724"/>
            <a:ext cx="7103242" cy="4382977"/>
          </a:xfrm>
        </p:spPr>
        <p:txBody>
          <a:bodyPr/>
          <a:lstStyle/>
          <a:p>
            <a:pPr>
              <a:buFont typeface="+mj-lt"/>
              <a:buAutoNum type="arabicPeriod"/>
            </a:pPr>
            <a:endParaRPr lang="en-US" sz="2000" dirty="0">
              <a:solidFill>
                <a:srgbClr val="000000"/>
              </a:solidFill>
              <a:latin typeface="+mj-lt"/>
            </a:endParaRPr>
          </a:p>
          <a:p>
            <a:pPr>
              <a:buFont typeface="+mj-lt"/>
              <a:buAutoNum type="arabicPeriod"/>
            </a:pPr>
            <a:r>
              <a:rPr lang="en-US" sz="2000" dirty="0">
                <a:solidFill>
                  <a:srgbClr val="000000"/>
                </a:solidFill>
                <a:latin typeface="+mj-lt"/>
              </a:rPr>
              <a:t>If you had an irreversible brain injury, at what point would you not want  CPR, a feeding tube and antibiotics?</a:t>
            </a:r>
          </a:p>
          <a:p>
            <a:pPr marL="457200" indent="-457200">
              <a:buFont typeface="+mj-lt"/>
              <a:buAutoNum type="arabicPeriod"/>
            </a:pPr>
            <a:endParaRPr lang="en-US" sz="2000" dirty="0">
              <a:solidFill>
                <a:srgbClr val="000000"/>
              </a:solidFill>
              <a:latin typeface="+mj-lt"/>
            </a:endParaRPr>
          </a:p>
          <a:p>
            <a:pPr lvl="0">
              <a:buFont typeface="+mj-lt"/>
              <a:buAutoNum type="arabicPeriod"/>
            </a:pPr>
            <a:r>
              <a:rPr lang="en-US" sz="2000" dirty="0">
                <a:solidFill>
                  <a:srgbClr val="000000"/>
                </a:solidFill>
              </a:rPr>
              <a:t>Who should make your health care decisions if you can’t make them yourself?   We recommend this person has similar values as you and can make complex decisions in stressful situations?</a:t>
            </a:r>
          </a:p>
          <a:p>
            <a:pPr marL="0" indent="0">
              <a:buNone/>
            </a:pPr>
            <a:endParaRPr lang="en-US" sz="2000" dirty="0">
              <a:solidFill>
                <a:srgbClr val="000000"/>
              </a:solidFill>
            </a:endParaRPr>
          </a:p>
          <a:p>
            <a:pPr lvl="0">
              <a:buFont typeface="+mj-lt"/>
              <a:buAutoNum type="arabicPeriod"/>
            </a:pPr>
            <a:r>
              <a:rPr lang="en-US" sz="2000" dirty="0">
                <a:solidFill>
                  <a:srgbClr val="000000"/>
                </a:solidFill>
                <a:latin typeface="+mj-lt"/>
              </a:rPr>
              <a:t>Are there religious, spiritual or philosophical important to you that would influence the medical treatments you would or would not want?</a:t>
            </a:r>
          </a:p>
        </p:txBody>
      </p:sp>
      <p:sp>
        <p:nvSpPr>
          <p:cNvPr id="4" name="Date Placeholder 3"/>
          <p:cNvSpPr>
            <a:spLocks noGrp="1"/>
          </p:cNvSpPr>
          <p:nvPr>
            <p:ph type="dt" sz="half" idx="14"/>
          </p:nvPr>
        </p:nvSpPr>
        <p:spPr/>
        <p:txBody>
          <a:bodyPr/>
          <a:lstStyle/>
          <a:p>
            <a:pPr>
              <a:defRPr/>
            </a:pPr>
            <a:fld id="{7E878DEC-AB20-FA4E-8A9F-2CF9AA985E95}" type="datetime1">
              <a:rPr lang="en-US">
                <a:solidFill>
                  <a:prstClr val="black">
                    <a:tint val="75000"/>
                  </a:prstClr>
                </a:solidFill>
                <a:latin typeface="Calibri"/>
              </a:rPr>
              <a:pPr>
                <a:defRPr/>
              </a:pPr>
              <a:t>10/26/2018</a:t>
            </a:fld>
            <a:endParaRPr lang="en-US" dirty="0">
              <a:solidFill>
                <a:prstClr val="black">
                  <a:tint val="75000"/>
                </a:prstClr>
              </a:solidFill>
              <a:latin typeface="Calibri"/>
            </a:endParaRPr>
          </a:p>
        </p:txBody>
      </p:sp>
      <p:sp>
        <p:nvSpPr>
          <p:cNvPr id="5" name="Footer Placeholder 4"/>
          <p:cNvSpPr>
            <a:spLocks noGrp="1"/>
          </p:cNvSpPr>
          <p:nvPr>
            <p:ph type="ftr" sz="quarter" idx="15"/>
          </p:nvPr>
        </p:nvSpPr>
        <p:spPr/>
        <p:txBody>
          <a:body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6"/>
          </p:nvPr>
        </p:nvSpPr>
        <p:spPr/>
        <p:txBody>
          <a:bodyPr/>
          <a:lstStyle/>
          <a:p>
            <a:pPr>
              <a:defRPr/>
            </a:pPr>
            <a:fld id="{1AF9B024-990A-3F42-B7E9-C63AD93F8BBA}" type="slidenum">
              <a:rPr lang="en-US">
                <a:solidFill>
                  <a:prstClr val="black">
                    <a:tint val="75000"/>
                  </a:prstClr>
                </a:solidFill>
                <a:latin typeface="Calibri"/>
              </a:rPr>
              <a:pPr>
                <a:defRPr/>
              </a:pPr>
              <a:t>26</a:t>
            </a:fld>
            <a:endParaRPr lang="en-US">
              <a:solidFill>
                <a:prstClr val="black">
                  <a:tint val="75000"/>
                </a:prstClr>
              </a:solidFill>
              <a:latin typeface="Calibri"/>
            </a:endParaRPr>
          </a:p>
        </p:txBody>
      </p:sp>
    </p:spTree>
    <p:extLst>
      <p:ext uri="{BB962C8B-B14F-4D97-AF65-F5344CB8AC3E}">
        <p14:creationId xmlns:p14="http://schemas.microsoft.com/office/powerpoint/2010/main" val="3951170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714500" y="252961"/>
            <a:ext cx="8953500" cy="741362"/>
          </a:xfrm>
        </p:spPr>
        <p:txBody>
          <a:bodyPr>
            <a:normAutofit fontScale="90000"/>
          </a:bodyPr>
          <a:lstStyle/>
          <a:p>
            <a:r>
              <a:rPr lang="en-US" b="1" dirty="0">
                <a:solidFill>
                  <a:schemeClr val="bg1"/>
                </a:solidFill>
              </a:rPr>
              <a:t>LIVING WILL: </a:t>
            </a:r>
            <a:br>
              <a:rPr lang="en-US" b="1" dirty="0">
                <a:solidFill>
                  <a:schemeClr val="bg1"/>
                </a:solidFill>
              </a:rPr>
            </a:br>
            <a:r>
              <a:rPr lang="en-US" sz="3200" b="1" dirty="0">
                <a:solidFill>
                  <a:schemeClr val="bg1"/>
                </a:solidFill>
              </a:rPr>
              <a:t>WHAT LEVEL OF MEDICAL TREATMENT                              DO  </a:t>
            </a:r>
            <a:r>
              <a:rPr lang="en-US" sz="3200" b="1" u="sng" dirty="0">
                <a:solidFill>
                  <a:schemeClr val="bg1"/>
                </a:solidFill>
              </a:rPr>
              <a:t>YOU</a:t>
            </a:r>
            <a:r>
              <a:rPr lang="en-US" sz="3200" b="1" dirty="0">
                <a:solidFill>
                  <a:schemeClr val="bg1"/>
                </a:solidFill>
              </a:rPr>
              <a:t>  WANT?</a:t>
            </a:r>
          </a:p>
        </p:txBody>
      </p:sp>
      <p:sp>
        <p:nvSpPr>
          <p:cNvPr id="2" name="Content Placeholder 1"/>
          <p:cNvSpPr>
            <a:spLocks noGrp="1"/>
          </p:cNvSpPr>
          <p:nvPr>
            <p:ph sz="quarter" idx="13"/>
          </p:nvPr>
        </p:nvSpPr>
        <p:spPr/>
        <p:txBody>
          <a:bodyPr/>
          <a:lstStyle/>
          <a:p>
            <a:pPr marL="0" indent="0" algn="ctr">
              <a:buNone/>
            </a:pPr>
            <a:r>
              <a:rPr lang="en-US" b="1" dirty="0">
                <a:solidFill>
                  <a:prstClr val="black"/>
                </a:solidFill>
              </a:rPr>
              <a:t>Aggressive Treatment</a:t>
            </a:r>
          </a:p>
          <a:p>
            <a:pPr marL="0" indent="0" algn="ctr">
              <a:buNone/>
            </a:pPr>
            <a:r>
              <a:rPr lang="en-US" sz="2400" i="1" dirty="0">
                <a:solidFill>
                  <a:prstClr val="black"/>
                </a:solidFill>
              </a:rPr>
              <a:t>All available medical care will be provided</a:t>
            </a:r>
            <a:endParaRPr lang="en-US" sz="2400" dirty="0"/>
          </a:p>
          <a:p>
            <a:pPr marL="0" indent="0" algn="ctr">
              <a:buNone/>
            </a:pPr>
            <a:r>
              <a:rPr lang="en-US" i="1" dirty="0"/>
              <a:t>or</a:t>
            </a:r>
            <a:endParaRPr lang="en-US" dirty="0"/>
          </a:p>
          <a:p>
            <a:pPr marL="0" indent="0" algn="ctr">
              <a:buNone/>
            </a:pPr>
            <a:r>
              <a:rPr lang="en-US" b="1" dirty="0"/>
              <a:t>Limited Treatment</a:t>
            </a:r>
          </a:p>
          <a:p>
            <a:pPr marL="0" indent="0" algn="ctr">
              <a:buNone/>
            </a:pPr>
            <a:r>
              <a:rPr lang="en-US" sz="2400" i="1" dirty="0"/>
              <a:t>Artificial life support is not used, </a:t>
            </a:r>
            <a:r>
              <a:rPr lang="en-US" sz="2400" b="1" i="1" u="sng" dirty="0"/>
              <a:t>except</a:t>
            </a:r>
            <a:r>
              <a:rPr lang="en-US" sz="2400" b="1" i="1" dirty="0"/>
              <a:t> </a:t>
            </a:r>
            <a:r>
              <a:rPr lang="en-US" sz="2400" i="1" dirty="0"/>
              <a:t>artificial food  &amp; fluids</a:t>
            </a:r>
          </a:p>
          <a:p>
            <a:pPr marL="0" indent="0" algn="ctr">
              <a:buNone/>
            </a:pPr>
            <a:r>
              <a:rPr lang="en-US" i="1" dirty="0"/>
              <a:t>or</a:t>
            </a:r>
          </a:p>
          <a:p>
            <a:pPr marL="0" indent="0" algn="ctr">
              <a:buNone/>
            </a:pPr>
            <a:r>
              <a:rPr lang="en-US" b="1" dirty="0"/>
              <a:t>Comfort measures</a:t>
            </a:r>
          </a:p>
          <a:p>
            <a:pPr marL="0" indent="0" algn="ctr">
              <a:buNone/>
            </a:pPr>
            <a:r>
              <a:rPr lang="en-US" sz="2400" i="1" dirty="0"/>
              <a:t>Artificial life support is not used, </a:t>
            </a:r>
            <a:r>
              <a:rPr lang="en-US" sz="2400" b="1" i="1" u="sng" dirty="0"/>
              <a:t>including</a:t>
            </a:r>
            <a:r>
              <a:rPr lang="en-US" sz="2400" i="1" dirty="0"/>
              <a:t> artificial food &amp; fluids</a:t>
            </a:r>
          </a:p>
          <a:p>
            <a:pPr marL="0" indent="0" algn="ctr">
              <a:buNone/>
            </a:pPr>
            <a:endParaRPr lang="en-US" i="1" dirty="0"/>
          </a:p>
          <a:p>
            <a:pPr algn="ctr"/>
            <a:endParaRPr lang="en-US" dirty="0"/>
          </a:p>
        </p:txBody>
      </p:sp>
      <p:sp>
        <p:nvSpPr>
          <p:cNvPr id="4" name="Date Placeholder 3"/>
          <p:cNvSpPr>
            <a:spLocks noGrp="1"/>
          </p:cNvSpPr>
          <p:nvPr>
            <p:ph type="dt" sz="half" idx="14"/>
          </p:nvPr>
        </p:nvSpPr>
        <p:spPr/>
        <p:txBody>
          <a:bodyPr/>
          <a:lstStyle/>
          <a:p>
            <a:pPr>
              <a:defRPr/>
            </a:pPr>
            <a:fld id="{C3A8AABD-ADD5-E54F-9115-9E8A9A2684E9}" type="datetime1">
              <a:rPr lang="en-US">
                <a:solidFill>
                  <a:prstClr val="black">
                    <a:tint val="75000"/>
                  </a:prstClr>
                </a:solidFill>
                <a:latin typeface="Calibri"/>
              </a:rPr>
              <a:pPr>
                <a:defRPr/>
              </a:pPr>
              <a:t>10/26/2018</a:t>
            </a:fld>
            <a:endParaRPr lang="en-US">
              <a:solidFill>
                <a:prstClr val="black">
                  <a:tint val="75000"/>
                </a:prstClr>
              </a:solidFill>
              <a:latin typeface="Calibri"/>
            </a:endParaRPr>
          </a:p>
        </p:txBody>
      </p:sp>
      <p:sp>
        <p:nvSpPr>
          <p:cNvPr id="5" name="Footer Placeholder 4"/>
          <p:cNvSpPr>
            <a:spLocks noGrp="1"/>
          </p:cNvSpPr>
          <p:nvPr>
            <p:ph type="ftr" sz="quarter" idx="15"/>
          </p:nvPr>
        </p:nvSpPr>
        <p:spPr/>
        <p:txBody>
          <a:bodyPr/>
          <a:lstStyle/>
          <a:p>
            <a:pPr>
              <a:defRPr/>
            </a:pPr>
            <a:endParaRPr lang="en-US" sz="3200" b="1" dirty="0">
              <a:solidFill>
                <a:prstClr val="black">
                  <a:tint val="75000"/>
                </a:prstClr>
              </a:solidFill>
              <a:latin typeface="Calibri"/>
            </a:endParaRPr>
          </a:p>
        </p:txBody>
      </p:sp>
      <p:sp>
        <p:nvSpPr>
          <p:cNvPr id="6" name="Slide Number Placeholder 5"/>
          <p:cNvSpPr>
            <a:spLocks noGrp="1"/>
          </p:cNvSpPr>
          <p:nvPr>
            <p:ph type="sldNum" sz="quarter" idx="16"/>
          </p:nvPr>
        </p:nvSpPr>
        <p:spPr/>
        <p:txBody>
          <a:bodyPr/>
          <a:lstStyle/>
          <a:p>
            <a:pPr>
              <a:defRPr/>
            </a:pPr>
            <a:fld id="{867C6927-9DB3-224C-9C44-B6F7EC386362}" type="slidenum">
              <a:rPr lang="en-US">
                <a:solidFill>
                  <a:prstClr val="black">
                    <a:tint val="75000"/>
                  </a:prstClr>
                </a:solidFill>
                <a:latin typeface="Calibri"/>
              </a:rPr>
              <a:pPr>
                <a:defRPr/>
              </a:pPr>
              <a:t>27</a:t>
            </a:fld>
            <a:endParaRPr lang="en-US">
              <a:solidFill>
                <a:prstClr val="black">
                  <a:tint val="75000"/>
                </a:prstClr>
              </a:solidFill>
              <a:latin typeface="Calibri"/>
            </a:endParaRPr>
          </a:p>
        </p:txBody>
      </p:sp>
    </p:spTree>
    <p:extLst>
      <p:ext uri="{BB962C8B-B14F-4D97-AF65-F5344CB8AC3E}">
        <p14:creationId xmlns:p14="http://schemas.microsoft.com/office/powerpoint/2010/main" val="4798264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dirty="0"/>
          </a:p>
        </p:txBody>
      </p:sp>
      <p:sp>
        <p:nvSpPr>
          <p:cNvPr id="3" name="Title 2"/>
          <p:cNvSpPr>
            <a:spLocks noGrp="1"/>
          </p:cNvSpPr>
          <p:nvPr>
            <p:ph type="title"/>
          </p:nvPr>
        </p:nvSpPr>
        <p:spPr/>
        <p:txBody>
          <a:bodyPr/>
          <a:lstStyle/>
          <a:p>
            <a:r>
              <a:rPr lang="en-US" sz="3600" b="1" dirty="0"/>
              <a:t>AGGRESSIVE TREATMENT</a:t>
            </a:r>
          </a:p>
        </p:txBody>
      </p:sp>
      <p:sp>
        <p:nvSpPr>
          <p:cNvPr id="4" name="Date Placeholder 3"/>
          <p:cNvSpPr>
            <a:spLocks noGrp="1"/>
          </p:cNvSpPr>
          <p:nvPr>
            <p:ph type="dt" sz="half" idx="14"/>
          </p:nvPr>
        </p:nvSpPr>
        <p:spPr/>
        <p:txBody>
          <a:bodyPr/>
          <a:lstStyle/>
          <a:p>
            <a:pPr>
              <a:defRPr/>
            </a:pPr>
            <a:fld id="{110877F7-38E8-AD47-972C-36C23EE6BEC8}" type="datetime1">
              <a:rPr lang="en-US">
                <a:solidFill>
                  <a:prstClr val="black">
                    <a:tint val="75000"/>
                  </a:prstClr>
                </a:solidFill>
                <a:latin typeface="Calibri"/>
              </a:rPr>
              <a:pPr>
                <a:defRPr/>
              </a:pPr>
              <a:t>10/26/2018</a:t>
            </a:fld>
            <a:endParaRPr lang="en-US">
              <a:solidFill>
                <a:prstClr val="black">
                  <a:tint val="75000"/>
                </a:prstClr>
              </a:solidFill>
              <a:latin typeface="Calibri"/>
            </a:endParaRPr>
          </a:p>
        </p:txBody>
      </p:sp>
      <p:sp>
        <p:nvSpPr>
          <p:cNvPr id="5" name="Footer Placeholder 4"/>
          <p:cNvSpPr>
            <a:spLocks noGrp="1"/>
          </p:cNvSpPr>
          <p:nvPr>
            <p:ph type="ftr" sz="quarter" idx="15"/>
          </p:nvPr>
        </p:nvSpPr>
        <p:spPr/>
        <p:txBody>
          <a:body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6"/>
          </p:nvPr>
        </p:nvSpPr>
        <p:spPr/>
        <p:txBody>
          <a:bodyPr/>
          <a:lstStyle/>
          <a:p>
            <a:pPr>
              <a:defRPr/>
            </a:pPr>
            <a:fld id="{249B96C0-A182-3A49-AE05-6E465FE9E434}" type="slidenum">
              <a:rPr lang="en-US">
                <a:solidFill>
                  <a:prstClr val="black">
                    <a:tint val="75000"/>
                  </a:prstClr>
                </a:solidFill>
                <a:latin typeface="Calibri"/>
              </a:rPr>
              <a:pPr>
                <a:defRPr/>
              </a:pPr>
              <a:t>28</a:t>
            </a:fld>
            <a:endParaRPr lang="en-US">
              <a:solidFill>
                <a:prstClr val="black">
                  <a:tint val="75000"/>
                </a:prstClr>
              </a:solidFill>
              <a:latin typeface="Calibri"/>
            </a:endParaRPr>
          </a:p>
        </p:txBody>
      </p:sp>
      <p:pic>
        <p:nvPicPr>
          <p:cNvPr id="7" name="Picture 6" descr="Admission of Your Loved One to Intensive Care | INTENSIVE CARE HOTLI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003" y="1506976"/>
            <a:ext cx="7124448" cy="4011612"/>
          </a:xfrm>
          <a:prstGeom prst="rect">
            <a:avLst/>
          </a:prstGeom>
        </p:spPr>
      </p:pic>
    </p:spTree>
    <p:extLst>
      <p:ext uri="{BB962C8B-B14F-4D97-AF65-F5344CB8AC3E}">
        <p14:creationId xmlns:p14="http://schemas.microsoft.com/office/powerpoint/2010/main" val="30252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00551" y="387743"/>
            <a:ext cx="8229600" cy="907776"/>
          </a:xfrm>
        </p:spPr>
        <p:txBody>
          <a:bodyPr/>
          <a:lstStyle/>
          <a:p>
            <a:r>
              <a:rPr lang="en-US" sz="3600" b="1" dirty="0"/>
              <a:t>LIMITED TREATMENT</a:t>
            </a:r>
          </a:p>
        </p:txBody>
      </p:sp>
      <p:sp>
        <p:nvSpPr>
          <p:cNvPr id="4" name="Date Placeholder 3"/>
          <p:cNvSpPr>
            <a:spLocks noGrp="1"/>
          </p:cNvSpPr>
          <p:nvPr>
            <p:ph type="dt" sz="half" idx="14"/>
          </p:nvPr>
        </p:nvSpPr>
        <p:spPr/>
        <p:txBody>
          <a:bodyPr/>
          <a:lstStyle/>
          <a:p>
            <a:pPr>
              <a:defRPr/>
            </a:pPr>
            <a:fld id="{110877F7-38E8-AD47-972C-36C23EE6BEC8}" type="datetime1">
              <a:rPr lang="en-US">
                <a:solidFill>
                  <a:prstClr val="black">
                    <a:tint val="75000"/>
                  </a:prstClr>
                </a:solidFill>
                <a:latin typeface="Calibri"/>
              </a:rPr>
              <a:pPr>
                <a:defRPr/>
              </a:pPr>
              <a:t>10/26/2018</a:t>
            </a:fld>
            <a:endParaRPr lang="en-US" dirty="0">
              <a:solidFill>
                <a:prstClr val="black">
                  <a:tint val="75000"/>
                </a:prstClr>
              </a:solidFill>
              <a:latin typeface="Calibri"/>
            </a:endParaRPr>
          </a:p>
        </p:txBody>
      </p:sp>
      <p:sp>
        <p:nvSpPr>
          <p:cNvPr id="5" name="Footer Placeholder 4"/>
          <p:cNvSpPr>
            <a:spLocks noGrp="1"/>
          </p:cNvSpPr>
          <p:nvPr>
            <p:ph type="ftr" sz="quarter" idx="15"/>
          </p:nvPr>
        </p:nvSpPr>
        <p:spPr/>
        <p:txBody>
          <a:bodyPr/>
          <a:lstStyle/>
          <a:p>
            <a:pPr>
              <a:defRPr/>
            </a:pPr>
            <a:endParaRPr lang="en-US" dirty="0">
              <a:solidFill>
                <a:prstClr val="black">
                  <a:tint val="75000"/>
                </a:prstClr>
              </a:solidFill>
              <a:latin typeface="Calibri"/>
            </a:endParaRPr>
          </a:p>
        </p:txBody>
      </p:sp>
      <p:sp>
        <p:nvSpPr>
          <p:cNvPr id="6" name="Slide Number Placeholder 5"/>
          <p:cNvSpPr>
            <a:spLocks noGrp="1"/>
          </p:cNvSpPr>
          <p:nvPr>
            <p:ph type="sldNum" sz="quarter" idx="16"/>
          </p:nvPr>
        </p:nvSpPr>
        <p:spPr/>
        <p:txBody>
          <a:bodyPr/>
          <a:lstStyle/>
          <a:p>
            <a:pPr>
              <a:defRPr/>
            </a:pPr>
            <a:fld id="{249B96C0-A182-3A49-AE05-6E465FE9E434}" type="slidenum">
              <a:rPr lang="en-US">
                <a:solidFill>
                  <a:prstClr val="black">
                    <a:tint val="75000"/>
                  </a:prstClr>
                </a:solidFill>
                <a:latin typeface="Calibri"/>
              </a:rPr>
              <a:pPr>
                <a:defRPr/>
              </a:pPr>
              <a:t>29</a:t>
            </a:fld>
            <a:endParaRPr lang="en-US">
              <a:solidFill>
                <a:prstClr val="black">
                  <a:tint val="75000"/>
                </a:prstClr>
              </a:solidFill>
              <a:latin typeface="Calibri"/>
            </a:endParaRPr>
          </a:p>
        </p:txBody>
      </p:sp>
      <p:pic>
        <p:nvPicPr>
          <p:cNvPr id="7" name="Picture 6" descr="Adding IV Push Medications Through an Infusing Primary IV Lin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892" y="1295520"/>
            <a:ext cx="3287908" cy="1735417"/>
          </a:xfrm>
          <a:prstGeom prst="rect">
            <a:avLst/>
          </a:prstGeom>
        </p:spPr>
      </p:pic>
      <p:sp>
        <p:nvSpPr>
          <p:cNvPr id="11" name="TextBox 10"/>
          <p:cNvSpPr txBox="1"/>
          <p:nvPr/>
        </p:nvSpPr>
        <p:spPr>
          <a:xfrm>
            <a:off x="5087315" y="3129293"/>
            <a:ext cx="1503500" cy="369332"/>
          </a:xfrm>
          <a:prstGeom prst="rect">
            <a:avLst/>
          </a:prstGeom>
          <a:noFill/>
        </p:spPr>
        <p:txBody>
          <a:bodyPr wrap="square" rtlCol="0">
            <a:spAutoFit/>
          </a:bodyPr>
          <a:lstStyle/>
          <a:p>
            <a:pPr fontAlgn="base">
              <a:spcBef>
                <a:spcPct val="0"/>
              </a:spcBef>
              <a:spcAft>
                <a:spcPct val="0"/>
              </a:spcAft>
            </a:pPr>
            <a:r>
              <a:rPr lang="en-US" dirty="0">
                <a:solidFill>
                  <a:prstClr val="black"/>
                </a:solidFill>
                <a:latin typeface="Calibri" charset="0"/>
                <a:ea typeface="ＭＳ Ｐゴシック" charset="0"/>
              </a:rPr>
              <a:t>       IV Fluids</a:t>
            </a:r>
          </a:p>
        </p:txBody>
      </p:sp>
      <p:pic>
        <p:nvPicPr>
          <p:cNvPr id="12" name="Content Placeholder 11" descr="Celebbest.com"/>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4255892" y="3508592"/>
            <a:ext cx="3318920" cy="1943641"/>
          </a:xfrm>
          <a:prstGeom prst="rect">
            <a:avLst/>
          </a:prstGeom>
        </p:spPr>
      </p:pic>
      <p:sp>
        <p:nvSpPr>
          <p:cNvPr id="2" name="TextBox 1"/>
          <p:cNvSpPr txBox="1"/>
          <p:nvPr/>
        </p:nvSpPr>
        <p:spPr>
          <a:xfrm>
            <a:off x="5087316" y="5597753"/>
            <a:ext cx="1656073" cy="369332"/>
          </a:xfrm>
          <a:prstGeom prst="rect">
            <a:avLst/>
          </a:prstGeom>
          <a:noFill/>
        </p:spPr>
        <p:txBody>
          <a:bodyPr wrap="square" rtlCol="0">
            <a:spAutoFit/>
          </a:bodyPr>
          <a:lstStyle/>
          <a:p>
            <a:pPr fontAlgn="base">
              <a:spcBef>
                <a:spcPct val="0"/>
              </a:spcBef>
              <a:spcAft>
                <a:spcPct val="0"/>
              </a:spcAft>
            </a:pPr>
            <a:r>
              <a:rPr lang="en-US" dirty="0">
                <a:solidFill>
                  <a:prstClr val="black"/>
                </a:solidFill>
                <a:latin typeface="Calibri" charset="0"/>
                <a:ea typeface="ＭＳ Ｐゴシック" charset="0"/>
              </a:rPr>
              <a:t>Tube Feedings</a:t>
            </a:r>
          </a:p>
        </p:txBody>
      </p:sp>
    </p:spTree>
    <p:extLst>
      <p:ext uri="{BB962C8B-B14F-4D97-AF65-F5344CB8AC3E}">
        <p14:creationId xmlns:p14="http://schemas.microsoft.com/office/powerpoint/2010/main" val="240503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10" descr="CSI New Academic Logo">
            <a:extLst>
              <a:ext uri="{FF2B5EF4-FFF2-40B4-BE49-F238E27FC236}">
                <a16:creationId xmlns:a16="http://schemas.microsoft.com/office/drawing/2014/main" id="{CC1A3588-28EA-468D-9E04-9624C79647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1" y="5381626"/>
            <a:ext cx="251936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a:extLst>
              <a:ext uri="{FF2B5EF4-FFF2-40B4-BE49-F238E27FC236}">
                <a16:creationId xmlns:a16="http://schemas.microsoft.com/office/drawing/2014/main" id="{9AC49A73-8A61-4495-B618-0D6E62483C24}"/>
              </a:ext>
            </a:extLst>
          </p:cNvPr>
          <p:cNvGraphicFramePr>
            <a:graphicFrameLocks noGrp="1"/>
          </p:cNvGraphicFramePr>
          <p:nvPr/>
        </p:nvGraphicFramePr>
        <p:xfrm>
          <a:off x="3163888" y="1524001"/>
          <a:ext cx="6858000" cy="4924425"/>
        </p:xfrm>
        <a:graphic>
          <a:graphicData uri="http://schemas.openxmlformats.org/drawingml/2006/table">
            <a:tbl>
              <a:tblPr firstRow="1" firstCol="1" bandRow="1"/>
              <a:tblGrid>
                <a:gridCol w="6858000">
                  <a:extLst>
                    <a:ext uri="{9D8B030D-6E8A-4147-A177-3AD203B41FA5}">
                      <a16:colId xmlns:a16="http://schemas.microsoft.com/office/drawing/2014/main" val="1079170065"/>
                    </a:ext>
                  </a:extLst>
                </a:gridCol>
              </a:tblGrid>
              <a:tr h="4924425">
                <a:tc>
                  <a:txBody>
                    <a:bodyPr/>
                    <a:lstStyle/>
                    <a:p>
                      <a:pPr marL="0" marR="0">
                        <a:spcBef>
                          <a:spcPts val="0"/>
                        </a:spcBef>
                        <a:spcAft>
                          <a:spcPts val="0"/>
                        </a:spcAft>
                      </a:pPr>
                      <a:r>
                        <a:rPr lang="en-US" sz="3200" b="1" dirty="0">
                          <a:solidFill>
                            <a:srgbClr val="000000"/>
                          </a:solidFill>
                          <a:effectLst/>
                          <a:latin typeface="Arial" panose="020B0604020202020204" pitchFamily="34" charset="0"/>
                          <a:ea typeface="Calibri" panose="020F0502020204030204" pitchFamily="34" charset="0"/>
                          <a:cs typeface="Calibri" panose="020F0502020204030204" pitchFamily="34" charset="0"/>
                        </a:rPr>
                        <a:t>Shelly Wright</a:t>
                      </a:r>
                      <a:r>
                        <a:rPr lang="en-US" sz="32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br>
                        <a:rPr lang="en-US" sz="3200" dirty="0">
                          <a:solidFill>
                            <a:srgbClr val="000000"/>
                          </a:solidFill>
                          <a:effectLst/>
                          <a:latin typeface="Arial" panose="020B0604020202020204" pitchFamily="34" charset="0"/>
                          <a:ea typeface="Calibri" panose="020F0502020204030204" pitchFamily="34" charset="0"/>
                          <a:cs typeface="Calibri" panose="020F0502020204030204" pitchFamily="34" charset="0"/>
                        </a:rPr>
                      </a:br>
                      <a:r>
                        <a:rPr lang="en-US" sz="32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Professor General &amp; Liberal Studies</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32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Director Over 60 &amp; Getting Fit &amp; Active Aging Programs</a:t>
                      </a:r>
                      <a:br>
                        <a:rPr lang="en-US" sz="3200" dirty="0">
                          <a:solidFill>
                            <a:srgbClr val="000000"/>
                          </a:solidFill>
                          <a:effectLst/>
                          <a:latin typeface="Arial" panose="020B0604020202020204" pitchFamily="34" charset="0"/>
                          <a:ea typeface="Calibri" panose="020F0502020204030204" pitchFamily="34" charset="0"/>
                          <a:cs typeface="Calibri" panose="020F0502020204030204" pitchFamily="34" charset="0"/>
                        </a:rPr>
                      </a:br>
                      <a:r>
                        <a:rPr lang="en-US" sz="32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Gym 227</a:t>
                      </a:r>
                      <a:br>
                        <a:rPr lang="en-US" sz="3200" dirty="0">
                          <a:solidFill>
                            <a:srgbClr val="000000"/>
                          </a:solidFill>
                          <a:effectLst/>
                          <a:latin typeface="Arial" panose="020B0604020202020204" pitchFamily="34" charset="0"/>
                          <a:ea typeface="Calibri" panose="020F0502020204030204" pitchFamily="34" charset="0"/>
                          <a:cs typeface="Calibri" panose="020F0502020204030204" pitchFamily="34" charset="0"/>
                        </a:rPr>
                      </a:br>
                      <a:r>
                        <a:rPr lang="en-US" sz="32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208.732.6483 | Fax 208.734.0245 </a:t>
                      </a:r>
                      <a:br>
                        <a:rPr lang="en-US" sz="3200" dirty="0">
                          <a:solidFill>
                            <a:srgbClr val="000000"/>
                          </a:solidFill>
                          <a:effectLst/>
                          <a:latin typeface="Arial" panose="020B0604020202020204" pitchFamily="34" charset="0"/>
                          <a:ea typeface="Calibri" panose="020F0502020204030204" pitchFamily="34" charset="0"/>
                          <a:cs typeface="Calibri" panose="020F0502020204030204" pitchFamily="34" charset="0"/>
                        </a:rPr>
                      </a:br>
                      <a:r>
                        <a:rPr lang="en-US" sz="3200" u="sng" dirty="0">
                          <a:solidFill>
                            <a:srgbClr val="000000"/>
                          </a:solidFill>
                          <a:effectLst/>
                          <a:latin typeface="Arial" panose="020B0604020202020204" pitchFamily="34" charset="0"/>
                          <a:ea typeface="Calibri" panose="020F0502020204030204" pitchFamily="34" charset="0"/>
                          <a:cs typeface="Calibri" panose="020F0502020204030204" pitchFamily="34" charset="0"/>
                          <a:hlinkClick r:id="rId3"/>
                        </a:rPr>
                        <a:t>www.csi.edu</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txBody>
                  <a:tcPr marL="95250" marR="0" marT="0" marB="0">
                    <a:lnL>
                      <a:noFill/>
                    </a:lnL>
                    <a:lnR>
                      <a:noFill/>
                    </a:lnR>
                    <a:lnT>
                      <a:noFill/>
                    </a:lnT>
                    <a:lnB>
                      <a:noFill/>
                    </a:lnB>
                  </a:tcPr>
                </a:tc>
                <a:extLst>
                  <a:ext uri="{0D108BD9-81ED-4DB2-BD59-A6C34878D82A}">
                    <a16:rowId xmlns:a16="http://schemas.microsoft.com/office/drawing/2014/main" val="1345640301"/>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p:txBody>
          <a:bodyPr/>
          <a:lstStyle/>
          <a:p>
            <a:endParaRPr lang="en-US" dirty="0"/>
          </a:p>
        </p:txBody>
      </p:sp>
      <p:sp>
        <p:nvSpPr>
          <p:cNvPr id="3" name="Title 2"/>
          <p:cNvSpPr>
            <a:spLocks noGrp="1"/>
          </p:cNvSpPr>
          <p:nvPr>
            <p:ph type="title"/>
          </p:nvPr>
        </p:nvSpPr>
        <p:spPr>
          <a:xfrm>
            <a:off x="1981200" y="236538"/>
            <a:ext cx="8229600" cy="907776"/>
          </a:xfrm>
        </p:spPr>
        <p:txBody>
          <a:bodyPr/>
          <a:lstStyle/>
          <a:p>
            <a:r>
              <a:rPr lang="en-US" sz="3600" b="1" dirty="0"/>
              <a:t>COMFORT CARE</a:t>
            </a:r>
          </a:p>
        </p:txBody>
      </p:sp>
      <p:pic>
        <p:nvPicPr>
          <p:cNvPr id="5" name="Picture 4" descr="Hospice nurse with patient and family memb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291514"/>
            <a:ext cx="7124700" cy="4227074"/>
          </a:xfrm>
          <a:prstGeom prst="rect">
            <a:avLst/>
          </a:prstGeom>
        </p:spPr>
      </p:pic>
    </p:spTree>
    <p:extLst>
      <p:ext uri="{BB962C8B-B14F-4D97-AF65-F5344CB8AC3E}">
        <p14:creationId xmlns:p14="http://schemas.microsoft.com/office/powerpoint/2010/main" val="3274316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0650" y="274638"/>
            <a:ext cx="8058150" cy="1143000"/>
          </a:xfrm>
        </p:spPr>
        <p:txBody>
          <a:bodyPr/>
          <a:lstStyle/>
          <a:p>
            <a:pPr algn="ctr"/>
            <a:r>
              <a:rPr lang="en-US" sz="2800" b="1" dirty="0"/>
              <a:t>DURABLE POWER OF ATTORNEY FOR HEALTH CARE:</a:t>
            </a:r>
            <a:r>
              <a:rPr lang="en-US" sz="2800" dirty="0"/>
              <a:t>  </a:t>
            </a:r>
            <a:r>
              <a:rPr lang="en-US" sz="2800" b="1" i="1" dirty="0"/>
              <a:t>Who will speak for you when you can’t?</a:t>
            </a:r>
          </a:p>
        </p:txBody>
      </p:sp>
      <p:sp>
        <p:nvSpPr>
          <p:cNvPr id="3" name="Content Placeholder 2"/>
          <p:cNvSpPr>
            <a:spLocks noGrp="1"/>
          </p:cNvSpPr>
          <p:nvPr>
            <p:ph sz="quarter" idx="13"/>
          </p:nvPr>
        </p:nvSpPr>
        <p:spPr>
          <a:xfrm>
            <a:off x="1868105" y="1885950"/>
            <a:ext cx="7103241" cy="3486150"/>
          </a:xfrm>
        </p:spPr>
        <p:txBody>
          <a:bodyPr/>
          <a:lstStyle/>
          <a:p>
            <a:pPr marL="0" indent="0">
              <a:buNone/>
            </a:pPr>
            <a:r>
              <a:rPr lang="en-US" dirty="0"/>
              <a:t>Consider:</a:t>
            </a:r>
          </a:p>
          <a:p>
            <a:pPr lvl="0"/>
            <a:r>
              <a:rPr lang="en-US" sz="2800" dirty="0">
                <a:solidFill>
                  <a:prstClr val="black"/>
                </a:solidFill>
              </a:rPr>
              <a:t>Who will be your proxy?   </a:t>
            </a:r>
          </a:p>
          <a:p>
            <a:pPr lvl="0"/>
            <a:r>
              <a:rPr lang="en-US" sz="2800" dirty="0">
                <a:solidFill>
                  <a:prstClr val="black"/>
                </a:solidFill>
              </a:rPr>
              <a:t>Can they speak FOR you, and not their own interests?</a:t>
            </a:r>
            <a:endParaRPr lang="en-US" sz="2800" dirty="0"/>
          </a:p>
          <a:p>
            <a:r>
              <a:rPr lang="en-US" sz="2800" dirty="0"/>
              <a:t>Does the proxy hold similar values as you do?</a:t>
            </a:r>
          </a:p>
          <a:p>
            <a:r>
              <a:rPr lang="en-US" sz="2800" dirty="0"/>
              <a:t>Name one primary &amp; at least one alternate proxy.</a:t>
            </a:r>
          </a:p>
        </p:txBody>
      </p:sp>
      <p:sp>
        <p:nvSpPr>
          <p:cNvPr id="4" name="Date Placeholder 3"/>
          <p:cNvSpPr>
            <a:spLocks noGrp="1"/>
          </p:cNvSpPr>
          <p:nvPr>
            <p:ph type="dt" sz="half" idx="14"/>
          </p:nvPr>
        </p:nvSpPr>
        <p:spPr/>
        <p:txBody>
          <a:bodyPr/>
          <a:lstStyle/>
          <a:p>
            <a:pPr>
              <a:defRPr/>
            </a:pPr>
            <a:fld id="{7E878DEC-AB20-FA4E-8A9F-2CF9AA985E95}" type="datetime1">
              <a:rPr lang="en-US">
                <a:solidFill>
                  <a:prstClr val="black">
                    <a:tint val="75000"/>
                  </a:prstClr>
                </a:solidFill>
                <a:latin typeface="Calibri"/>
              </a:rPr>
              <a:pPr>
                <a:defRPr/>
              </a:pPr>
              <a:t>10/26/2018</a:t>
            </a:fld>
            <a:endParaRPr lang="en-US" dirty="0">
              <a:solidFill>
                <a:prstClr val="black">
                  <a:tint val="75000"/>
                </a:prstClr>
              </a:solidFill>
              <a:latin typeface="Calibri"/>
            </a:endParaRPr>
          </a:p>
        </p:txBody>
      </p:sp>
      <p:sp>
        <p:nvSpPr>
          <p:cNvPr id="5" name="Footer Placeholder 4"/>
          <p:cNvSpPr>
            <a:spLocks noGrp="1"/>
          </p:cNvSpPr>
          <p:nvPr>
            <p:ph type="ftr" sz="quarter" idx="15"/>
          </p:nvPr>
        </p:nvSpPr>
        <p:spPr/>
        <p:txBody>
          <a:body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6"/>
          </p:nvPr>
        </p:nvSpPr>
        <p:spPr/>
        <p:txBody>
          <a:bodyPr/>
          <a:lstStyle/>
          <a:p>
            <a:pPr>
              <a:defRPr/>
            </a:pPr>
            <a:fld id="{1AF9B024-990A-3F42-B7E9-C63AD93F8BBA}" type="slidenum">
              <a:rPr lang="en-US">
                <a:solidFill>
                  <a:prstClr val="black">
                    <a:tint val="75000"/>
                  </a:prstClr>
                </a:solidFill>
                <a:latin typeface="Calibri"/>
              </a:rPr>
              <a:pPr>
                <a:defRPr/>
              </a:pPr>
              <a:t>31</a:t>
            </a:fld>
            <a:endParaRPr lang="en-US">
              <a:solidFill>
                <a:prstClr val="black">
                  <a:tint val="75000"/>
                </a:prstClr>
              </a:solidFill>
              <a:latin typeface="Calibri"/>
            </a:endParaRPr>
          </a:p>
        </p:txBody>
      </p:sp>
    </p:spTree>
    <p:extLst>
      <p:ext uri="{BB962C8B-B14F-4D97-AF65-F5344CB8AC3E}">
        <p14:creationId xmlns:p14="http://schemas.microsoft.com/office/powerpoint/2010/main" val="3227258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Question </a:t>
            </a:r>
          </a:p>
        </p:txBody>
      </p:sp>
      <p:sp>
        <p:nvSpPr>
          <p:cNvPr id="8" name="Title 1"/>
          <p:cNvSpPr>
            <a:spLocks noGrp="1"/>
          </p:cNvSpPr>
          <p:nvPr>
            <p:ph idx="1"/>
          </p:nvPr>
        </p:nvSpPr>
        <p:spPr>
          <a:xfrm>
            <a:off x="1827212" y="1477963"/>
            <a:ext cx="7316788" cy="5243513"/>
          </a:xfrm>
          <a:effectLst>
            <a:outerShdw blurRad="50800" dist="38100" dir="13500000" algn="br" rotWithShape="0">
              <a:prstClr val="black">
                <a:alpha val="40000"/>
              </a:prstClr>
            </a:outerShdw>
          </a:effectLst>
        </p:spPr>
        <p:txBody>
          <a:bodyPr>
            <a:normAutofit/>
          </a:bodyPr>
          <a:lstStyle/>
          <a:p>
            <a:pPr marL="0" indent="0" algn="ctr">
              <a:buNone/>
            </a:pPr>
            <a:endParaRPr lang="en-US" sz="2800" i="1" dirty="0">
              <a:latin typeface="+mj-lt"/>
            </a:endParaRPr>
          </a:p>
          <a:p>
            <a:pPr marL="0" indent="0" algn="ctr">
              <a:buNone/>
            </a:pPr>
            <a:endParaRPr lang="en-US" sz="2800" i="1" dirty="0">
              <a:latin typeface="+mj-lt"/>
            </a:endParaRPr>
          </a:p>
          <a:p>
            <a:pPr marL="0" indent="0" algn="ctr">
              <a:buNone/>
            </a:pPr>
            <a:r>
              <a:rPr lang="en-US" sz="2800" b="1" dirty="0"/>
              <a:t>How can you make sure your wishes</a:t>
            </a:r>
          </a:p>
          <a:p>
            <a:pPr marL="0" indent="0" algn="ctr">
              <a:buNone/>
            </a:pPr>
            <a:r>
              <a:rPr lang="en-US" sz="2800" b="1" dirty="0"/>
              <a:t> are known TODAY, </a:t>
            </a:r>
          </a:p>
          <a:p>
            <a:pPr marL="0" indent="0" algn="ctr">
              <a:buNone/>
            </a:pPr>
            <a:r>
              <a:rPr lang="en-US" sz="2800" b="1" dirty="0"/>
              <a:t>when you have a</a:t>
            </a:r>
          </a:p>
          <a:p>
            <a:pPr marL="0" indent="0" algn="ctr">
              <a:buNone/>
            </a:pPr>
            <a:r>
              <a:rPr lang="en-US" sz="2800" b="1" dirty="0"/>
              <a:t> SERIOUS/CHRONIC illness?</a:t>
            </a:r>
            <a:br>
              <a:rPr lang="en-US" sz="2800" b="1" i="1" dirty="0"/>
            </a:br>
            <a:endParaRPr lang="en-US" sz="2800" b="1" i="1" dirty="0"/>
          </a:p>
          <a:p>
            <a:pPr marL="0" indent="0" algn="ctr">
              <a:buNone/>
            </a:pPr>
            <a:endParaRPr lang="en-US" i="1" dirty="0"/>
          </a:p>
        </p:txBody>
      </p:sp>
      <p:sp>
        <p:nvSpPr>
          <p:cNvPr id="4" name="Date Placeholder 3"/>
          <p:cNvSpPr>
            <a:spLocks noGrp="1"/>
          </p:cNvSpPr>
          <p:nvPr>
            <p:ph type="dt" sz="half" idx="10"/>
          </p:nvPr>
        </p:nvSpPr>
        <p:spPr/>
        <p:txBody>
          <a:bodyPr/>
          <a:lstStyle/>
          <a:p>
            <a:pPr fontAlgn="base">
              <a:spcBef>
                <a:spcPct val="0"/>
              </a:spcBef>
              <a:spcAft>
                <a:spcPct val="0"/>
              </a:spcAft>
              <a:defRPr/>
            </a:pPr>
            <a:fld id="{C2973AB8-89DC-3143-8090-B2F6466C633B}" type="datetime1">
              <a:rPr lang="en-US">
                <a:solidFill>
                  <a:srgbClr val="000000"/>
                </a:solidFill>
                <a:ea typeface="ＭＳ Ｐゴシック" charset="0"/>
              </a:rPr>
              <a:pPr fontAlgn="base">
                <a:spcBef>
                  <a:spcPct val="0"/>
                </a:spcBef>
                <a:spcAft>
                  <a:spcPct val="0"/>
                </a:spcAft>
                <a:defRPr/>
              </a:pPr>
              <a:t>10/26/2018</a:t>
            </a:fld>
            <a:endParaRPr lang="en-US" dirty="0">
              <a:solidFill>
                <a:srgbClr val="000000"/>
              </a:solidFill>
              <a:ea typeface="ＭＳ Ｐゴシック"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olidFill>
              <a:ea typeface="ＭＳ Ｐゴシック"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A2D2DB6E-2576-9A45-92C8-5A5909AEB564}" type="slidenum">
              <a:rPr lang="en-US">
                <a:solidFill>
                  <a:srgbClr val="000000"/>
                </a:solidFill>
                <a:latin typeface="Calibri" charset="0"/>
                <a:ea typeface="ＭＳ Ｐゴシック" charset="0"/>
              </a:rPr>
              <a:pPr fontAlgn="base">
                <a:spcBef>
                  <a:spcPct val="0"/>
                </a:spcBef>
                <a:spcAft>
                  <a:spcPct val="0"/>
                </a:spcAft>
                <a:defRPr/>
              </a:pPr>
              <a:t>32</a:t>
            </a:fld>
            <a:endParaRPr lang="en-US">
              <a:solidFill>
                <a:srgbClr val="000000"/>
              </a:solidFill>
              <a:latin typeface="Calibri" charset="0"/>
              <a:ea typeface="ＭＳ Ｐゴシック" charset="0"/>
            </a:endParaRPr>
          </a:p>
        </p:txBody>
      </p:sp>
    </p:spTree>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Get the Idaho “POST” form from your doctor</a:t>
            </a:r>
          </a:p>
        </p:txBody>
      </p:sp>
      <p:sp>
        <p:nvSpPr>
          <p:cNvPr id="3" name="Text Placeholder 2"/>
          <p:cNvSpPr>
            <a:spLocks noGrp="1"/>
          </p:cNvSpPr>
          <p:nvPr>
            <p:ph type="body" sz="half" idx="1"/>
          </p:nvPr>
        </p:nvSpPr>
        <p:spPr>
          <a:xfrm>
            <a:off x="1774826" y="1619251"/>
            <a:ext cx="3235325" cy="5243513"/>
          </a:xfrm>
        </p:spPr>
        <p:txBody>
          <a:bodyPr/>
          <a:lstStyle/>
          <a:p>
            <a:pPr marL="0" indent="0" algn="ctr">
              <a:buNone/>
            </a:pPr>
            <a:endParaRPr lang="en-US" sz="2800" b="1" dirty="0">
              <a:solidFill>
                <a:srgbClr val="002060"/>
              </a:solidFill>
              <a:ea typeface="+mj-ea"/>
              <a:cs typeface="+mj-cs"/>
            </a:endParaRPr>
          </a:p>
          <a:p>
            <a:pPr marL="0" indent="0" algn="ctr">
              <a:buNone/>
            </a:pPr>
            <a:endParaRPr lang="en-US" sz="2800" b="1" dirty="0">
              <a:solidFill>
                <a:srgbClr val="002060"/>
              </a:solidFill>
              <a:ea typeface="+mj-ea"/>
              <a:cs typeface="+mj-cs"/>
            </a:endParaRPr>
          </a:p>
          <a:p>
            <a:pPr marL="0" indent="0" algn="ctr">
              <a:buNone/>
            </a:pPr>
            <a:r>
              <a:rPr lang="en-US" sz="2800" b="1" dirty="0">
                <a:solidFill>
                  <a:srgbClr val="002060"/>
                </a:solidFill>
                <a:ea typeface="+mj-ea"/>
                <a:cs typeface="+mj-cs"/>
              </a:rPr>
              <a:t>Express your wishes, if you have a serious or chronic</a:t>
            </a:r>
          </a:p>
          <a:p>
            <a:pPr marL="0" indent="0" algn="ctr">
              <a:buNone/>
            </a:pPr>
            <a:r>
              <a:rPr lang="en-US" sz="2800" b="1" dirty="0">
                <a:solidFill>
                  <a:srgbClr val="002060"/>
                </a:solidFill>
                <a:ea typeface="+mj-ea"/>
                <a:cs typeface="+mj-cs"/>
              </a:rPr>
              <a:t>Illness</a:t>
            </a:r>
            <a:endParaRPr lang="en-US" dirty="0">
              <a:solidFill>
                <a:srgbClr val="002060"/>
              </a:solidFill>
            </a:endParaRPr>
          </a:p>
        </p:txBody>
      </p:sp>
      <p:sp>
        <p:nvSpPr>
          <p:cNvPr id="4" name="Content Placeholder 3"/>
          <p:cNvSpPr>
            <a:spLocks noGrp="1"/>
          </p:cNvSpPr>
          <p:nvPr>
            <p:ph sz="half" idx="2"/>
          </p:nvPr>
        </p:nvSpPr>
        <p:spPr>
          <a:xfrm>
            <a:off x="4495801" y="1371601"/>
            <a:ext cx="4595813" cy="5243513"/>
          </a:xfrm>
        </p:spPr>
        <p:txBody>
          <a:bodyPr/>
          <a:lstStyle/>
          <a:p>
            <a:pPr marL="0" indent="0">
              <a:buNone/>
            </a:pPr>
            <a:endParaRPr lang="en-US" dirty="0"/>
          </a:p>
          <a:p>
            <a:pPr marL="0" indent="0">
              <a:buNone/>
            </a:pPr>
            <a:endParaRPr lang="en-US" dirty="0"/>
          </a:p>
          <a:p>
            <a:pPr marL="0" indent="0">
              <a:buNone/>
            </a:pPr>
            <a:endParaRPr lang="en-US" dirty="0"/>
          </a:p>
        </p:txBody>
      </p:sp>
      <p:pic>
        <p:nvPicPr>
          <p:cNvPr id="5" name="Content Placeholder 6"/>
          <p:cNvPicPr>
            <a:picLocks noChangeAspect="1"/>
          </p:cNvPicPr>
          <p:nvPr/>
        </p:nvPicPr>
        <p:blipFill>
          <a:blip r:embed="rId3"/>
          <a:stretch>
            <a:fillRect/>
          </a:stretch>
        </p:blipFill>
        <p:spPr bwMode="auto">
          <a:xfrm>
            <a:off x="5010150" y="1123951"/>
            <a:ext cx="5657850" cy="588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6" name="Picture 4" descr="St Lukes_288.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42476" y="258763"/>
            <a:ext cx="1025524"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8237093"/>
      </p:ext>
    </p:extLst>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825954" y="846138"/>
            <a:ext cx="8499146" cy="1143000"/>
          </a:xfrm>
        </p:spPr>
        <p:txBody>
          <a:bodyPr/>
          <a:lstStyle/>
          <a:p>
            <a:pPr lvl="0">
              <a:spcBef>
                <a:spcPct val="20000"/>
              </a:spcBef>
            </a:pPr>
            <a:r>
              <a:rPr lang="en-US" sz="3600" b="1" i="1" dirty="0">
                <a:solidFill>
                  <a:prstClr val="black"/>
                </a:solidFill>
              </a:rPr>
              <a:t>IF YOUR HEART STOPS, </a:t>
            </a:r>
            <a:br>
              <a:rPr lang="en-US" sz="3600" b="1" i="1" dirty="0">
                <a:solidFill>
                  <a:prstClr val="black"/>
                </a:solidFill>
              </a:rPr>
            </a:br>
            <a:r>
              <a:rPr lang="en-US" sz="3600" b="1" i="1" dirty="0">
                <a:solidFill>
                  <a:prstClr val="black"/>
                </a:solidFill>
              </a:rPr>
              <a:t> WHAT SHOULD BE DONE?</a:t>
            </a:r>
            <a:br>
              <a:rPr lang="en-US" sz="3600" b="1" i="1" dirty="0">
                <a:solidFill>
                  <a:prstClr val="black"/>
                </a:solidFill>
              </a:rPr>
            </a:br>
            <a:endParaRPr lang="en-US" sz="3600" dirty="0"/>
          </a:p>
        </p:txBody>
      </p:sp>
      <p:sp>
        <p:nvSpPr>
          <p:cNvPr id="4" name="Date Placeholder 3"/>
          <p:cNvSpPr>
            <a:spLocks noGrp="1"/>
          </p:cNvSpPr>
          <p:nvPr>
            <p:ph type="dt" sz="half" idx="14"/>
          </p:nvPr>
        </p:nvSpPr>
        <p:spPr/>
        <p:txBody>
          <a:bodyPr/>
          <a:lstStyle/>
          <a:p>
            <a:pPr>
              <a:defRPr/>
            </a:pPr>
            <a:fld id="{C3A8AABD-ADD5-E54F-9115-9E8A9A2684E9}" type="datetime1">
              <a:rPr lang="en-US">
                <a:solidFill>
                  <a:prstClr val="black">
                    <a:tint val="75000"/>
                  </a:prstClr>
                </a:solidFill>
                <a:latin typeface="Calibri"/>
              </a:rPr>
              <a:pPr>
                <a:defRPr/>
              </a:pPr>
              <a:t>10/26/2018</a:t>
            </a:fld>
            <a:endParaRPr lang="en-US">
              <a:solidFill>
                <a:prstClr val="black">
                  <a:tint val="75000"/>
                </a:prstClr>
              </a:solidFill>
              <a:latin typeface="Calibri"/>
            </a:endParaRPr>
          </a:p>
        </p:txBody>
      </p:sp>
      <p:sp>
        <p:nvSpPr>
          <p:cNvPr id="5" name="Footer Placeholder 4"/>
          <p:cNvSpPr>
            <a:spLocks noGrp="1"/>
          </p:cNvSpPr>
          <p:nvPr>
            <p:ph type="ftr" sz="quarter" idx="15"/>
          </p:nvPr>
        </p:nvSpPr>
        <p:spPr>
          <a:xfrm>
            <a:off x="2190750" y="6191251"/>
            <a:ext cx="6457950" cy="530225"/>
          </a:xfrm>
        </p:spPr>
        <p:txBody>
          <a:bodyPr/>
          <a:lstStyle/>
          <a:p>
            <a:pPr>
              <a:defRPr/>
            </a:pPr>
            <a:r>
              <a:rPr lang="en-US" sz="3200" b="1" dirty="0">
                <a:solidFill>
                  <a:prstClr val="black">
                    <a:tint val="75000"/>
                  </a:prstClr>
                </a:solidFill>
                <a:latin typeface="Calibri"/>
              </a:rPr>
              <a:t>CPR: Cardio-Pulmonary Resuscitation</a:t>
            </a:r>
          </a:p>
        </p:txBody>
      </p:sp>
      <p:sp>
        <p:nvSpPr>
          <p:cNvPr id="6" name="Slide Number Placeholder 5"/>
          <p:cNvSpPr>
            <a:spLocks noGrp="1"/>
          </p:cNvSpPr>
          <p:nvPr>
            <p:ph type="sldNum" sz="quarter" idx="16"/>
          </p:nvPr>
        </p:nvSpPr>
        <p:spPr/>
        <p:txBody>
          <a:bodyPr/>
          <a:lstStyle/>
          <a:p>
            <a:pPr>
              <a:defRPr/>
            </a:pPr>
            <a:fld id="{867C6927-9DB3-224C-9C44-B6F7EC386362}" type="slidenum">
              <a:rPr lang="en-US">
                <a:solidFill>
                  <a:prstClr val="black">
                    <a:tint val="75000"/>
                  </a:prstClr>
                </a:solidFill>
                <a:latin typeface="Calibri"/>
              </a:rPr>
              <a:pPr>
                <a:defRPr/>
              </a:pPr>
              <a:t>34</a:t>
            </a:fld>
            <a:endParaRPr lang="en-US">
              <a:solidFill>
                <a:prstClr val="black">
                  <a:tint val="75000"/>
                </a:prstClr>
              </a:solidFill>
              <a:latin typeface="Calibri"/>
            </a:endParaRPr>
          </a:p>
        </p:txBody>
      </p:sp>
      <p:sp>
        <p:nvSpPr>
          <p:cNvPr id="2" name="Content Placeholder 1"/>
          <p:cNvSpPr>
            <a:spLocks noGrp="1"/>
          </p:cNvSpPr>
          <p:nvPr>
            <p:ph sz="quarter" idx="13"/>
          </p:nvPr>
        </p:nvSpPr>
        <p:spPr>
          <a:xfrm>
            <a:off x="1787854" y="1989138"/>
            <a:ext cx="7356146" cy="3752850"/>
          </a:xfrm>
        </p:spPr>
        <p:txBody>
          <a:bodyPr/>
          <a:lstStyle/>
          <a:p>
            <a:pPr marL="0" indent="0" algn="ctr">
              <a:buNone/>
            </a:pPr>
            <a:endParaRPr lang="en-US" dirty="0"/>
          </a:p>
          <a:p>
            <a:pPr marL="0" indent="0" algn="ctr">
              <a:buNone/>
            </a:pPr>
            <a:r>
              <a:rPr lang="en-US" b="1" dirty="0"/>
              <a:t>NO CPR = Do Not Resuscitate (DNR)</a:t>
            </a:r>
          </a:p>
          <a:p>
            <a:pPr marL="0" indent="0" algn="ctr">
              <a:buNone/>
            </a:pPr>
            <a:r>
              <a:rPr lang="en-US" b="1" dirty="0"/>
              <a:t>OR</a:t>
            </a:r>
          </a:p>
          <a:p>
            <a:pPr marL="0" indent="0" algn="ctr">
              <a:buNone/>
            </a:pPr>
            <a:r>
              <a:rPr lang="en-US" b="1" dirty="0"/>
              <a:t>FULL Code =  Resuscitation with  CPR, Defibrillation</a:t>
            </a:r>
            <a:r>
              <a:rPr lang="en-US" b="1" dirty="0">
                <a:solidFill>
                  <a:prstClr val="black"/>
                </a:solidFill>
              </a:rPr>
              <a:t>, Intubation</a:t>
            </a:r>
            <a:endParaRPr lang="en-US"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RESUSCITATION INCLUDES:</a:t>
            </a:r>
          </a:p>
        </p:txBody>
      </p:sp>
      <p:sp>
        <p:nvSpPr>
          <p:cNvPr id="3" name="Content Placeholder 2"/>
          <p:cNvSpPr>
            <a:spLocks noGrp="1"/>
          </p:cNvSpPr>
          <p:nvPr>
            <p:ph sz="half" idx="1"/>
          </p:nvPr>
        </p:nvSpPr>
        <p:spPr>
          <a:xfrm>
            <a:off x="1774825" y="1695451"/>
            <a:ext cx="3997325" cy="4919663"/>
          </a:xfrm>
        </p:spPr>
        <p:txBody>
          <a:bodyPr/>
          <a:lstStyle/>
          <a:p>
            <a:pPr marL="742950" indent="-742950">
              <a:buAutoNum type="arabicPeriod"/>
            </a:pPr>
            <a:r>
              <a:rPr lang="en-US" sz="3600" dirty="0"/>
              <a:t>Chest Compressions</a:t>
            </a:r>
          </a:p>
          <a:p>
            <a:pPr marL="0" indent="0">
              <a:buNone/>
            </a:pPr>
            <a:endParaRPr lang="en-US" sz="3600" dirty="0"/>
          </a:p>
          <a:p>
            <a:pPr marL="742950" indent="-742950">
              <a:buAutoNum type="arabicPeriod" startAt="2"/>
            </a:pPr>
            <a:r>
              <a:rPr lang="en-US" sz="3600" dirty="0"/>
              <a:t>Defibrillation </a:t>
            </a:r>
            <a:br>
              <a:rPr lang="en-US" sz="3600" dirty="0"/>
            </a:br>
            <a:r>
              <a:rPr lang="en-US" sz="2400" dirty="0"/>
              <a:t>Shocking the heart</a:t>
            </a:r>
          </a:p>
          <a:p>
            <a:pPr marL="0" indent="0">
              <a:buNone/>
            </a:pPr>
            <a:endParaRPr lang="en-US" sz="2400" dirty="0"/>
          </a:p>
          <a:p>
            <a:pPr marL="742950" indent="-742950">
              <a:buAutoNum type="arabicPeriod" startAt="3"/>
            </a:pPr>
            <a:r>
              <a:rPr lang="en-US" sz="3600" dirty="0"/>
              <a:t>Intubation</a:t>
            </a:r>
            <a:r>
              <a:rPr lang="en-US" sz="2400" dirty="0"/>
              <a:t> Breathing tube</a:t>
            </a:r>
          </a:p>
          <a:p>
            <a:pPr marL="742950" indent="-742950">
              <a:buAutoNum type="arabicPeriod" startAt="3"/>
            </a:pPr>
            <a:endParaRPr lang="en-US" sz="2400" dirty="0"/>
          </a:p>
        </p:txBody>
      </p:sp>
      <p:sp>
        <p:nvSpPr>
          <p:cNvPr id="8" name="Content Placeholder 7"/>
          <p:cNvSpPr>
            <a:spLocks noGrp="1"/>
          </p:cNvSpPr>
          <p:nvPr>
            <p:ph sz="half" idx="2"/>
          </p:nvPr>
        </p:nvSpPr>
        <p:spPr/>
        <p:txBody>
          <a:bodyPr/>
          <a:lstStyle/>
          <a:p>
            <a:endParaRPr lang="en-US" dirty="0"/>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1AF9B024-990A-3F42-B7E9-C63AD93F8BBA}" type="slidenum">
              <a:rPr lang="en-US">
                <a:solidFill>
                  <a:srgbClr val="000000"/>
                </a:solidFill>
                <a:latin typeface="Calibri" charset="0"/>
                <a:ea typeface="ＭＳ Ｐゴシック" charset="0"/>
              </a:rPr>
              <a:pPr fontAlgn="base">
                <a:spcBef>
                  <a:spcPct val="0"/>
                </a:spcBef>
                <a:spcAft>
                  <a:spcPct val="0"/>
                </a:spcAft>
                <a:defRPr/>
              </a:pPr>
              <a:t>35</a:t>
            </a:fld>
            <a:endParaRPr lang="en-US">
              <a:solidFill>
                <a:srgbClr val="000000"/>
              </a:solidFill>
              <a:latin typeface="Calibri" charset="0"/>
              <a:ea typeface="ＭＳ Ｐゴシック" charset="0"/>
            </a:endParaRPr>
          </a:p>
        </p:txBody>
      </p:sp>
      <p:pic>
        <p:nvPicPr>
          <p:cNvPr id="7" name="Picture 6"/>
          <p:cNvPicPr>
            <a:picLocks noChangeAspect="1"/>
          </p:cNvPicPr>
          <p:nvPr/>
        </p:nvPicPr>
        <p:blipFill>
          <a:blip r:embed="rId3"/>
          <a:stretch>
            <a:fillRect/>
          </a:stretch>
        </p:blipFill>
        <p:spPr>
          <a:xfrm>
            <a:off x="5997163" y="1371601"/>
            <a:ext cx="2879586" cy="1729059"/>
          </a:xfrm>
          <a:prstGeom prst="rect">
            <a:avLst/>
          </a:prstGeom>
        </p:spPr>
      </p:pic>
      <p:pic>
        <p:nvPicPr>
          <p:cNvPr id="9" name="Picture 8"/>
          <p:cNvPicPr>
            <a:picLocks noChangeAspect="1"/>
          </p:cNvPicPr>
          <p:nvPr/>
        </p:nvPicPr>
        <p:blipFill>
          <a:blip r:embed="rId4"/>
          <a:stretch>
            <a:fillRect/>
          </a:stretch>
        </p:blipFill>
        <p:spPr>
          <a:xfrm>
            <a:off x="5997163" y="3248913"/>
            <a:ext cx="2879586" cy="1615186"/>
          </a:xfrm>
          <a:prstGeom prst="rect">
            <a:avLst/>
          </a:prstGeom>
        </p:spPr>
      </p:pic>
      <p:pic>
        <p:nvPicPr>
          <p:cNvPr id="10" name="Picture 9"/>
          <p:cNvPicPr>
            <a:picLocks noChangeAspect="1"/>
          </p:cNvPicPr>
          <p:nvPr/>
        </p:nvPicPr>
        <p:blipFill>
          <a:blip r:embed="rId5"/>
          <a:stretch>
            <a:fillRect/>
          </a:stretch>
        </p:blipFill>
        <p:spPr>
          <a:xfrm>
            <a:off x="5997163" y="4994943"/>
            <a:ext cx="2879586" cy="1768425"/>
          </a:xfrm>
          <a:prstGeom prst="rect">
            <a:avLst/>
          </a:prstGeom>
        </p:spPr>
      </p:pic>
    </p:spTree>
    <p:extLst>
      <p:ext uri="{BB962C8B-B14F-4D97-AF65-F5344CB8AC3E}">
        <p14:creationId xmlns:p14="http://schemas.microsoft.com/office/powerpoint/2010/main" val="223174776"/>
      </p:ext>
    </p:extLst>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a:t>OTHER INTERVENTIONS</a:t>
            </a:r>
          </a:p>
        </p:txBody>
      </p:sp>
      <p:pic>
        <p:nvPicPr>
          <p:cNvPr id="12" name="Content Placeholder 11" descr="Celebbest.com"/>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234083" y="3829050"/>
            <a:ext cx="2376017" cy="1529152"/>
          </a:xfrm>
          <a:prstGeom prst="rect">
            <a:avLst/>
          </a:prstGeom>
        </p:spPr>
      </p:pic>
      <p:sp>
        <p:nvSpPr>
          <p:cNvPr id="4" name="Date Placeholder 3"/>
          <p:cNvSpPr>
            <a:spLocks noGrp="1"/>
          </p:cNvSpPr>
          <p:nvPr>
            <p:ph type="dt" sz="half" idx="14"/>
          </p:nvPr>
        </p:nvSpPr>
        <p:spPr/>
        <p:txBody>
          <a:bodyPr/>
          <a:lstStyle/>
          <a:p>
            <a:pPr>
              <a:defRPr/>
            </a:pPr>
            <a:fld id="{110877F7-38E8-AD47-972C-36C23EE6BEC8}" type="datetime1">
              <a:rPr lang="en-US">
                <a:solidFill>
                  <a:prstClr val="black">
                    <a:tint val="75000"/>
                  </a:prstClr>
                </a:solidFill>
                <a:latin typeface="Calibri"/>
              </a:rPr>
              <a:pPr>
                <a:defRPr/>
              </a:pPr>
              <a:t>10/26/2018</a:t>
            </a:fld>
            <a:endParaRPr lang="en-US" dirty="0">
              <a:solidFill>
                <a:prstClr val="black">
                  <a:tint val="75000"/>
                </a:prstClr>
              </a:solidFill>
              <a:latin typeface="Calibri"/>
            </a:endParaRPr>
          </a:p>
        </p:txBody>
      </p:sp>
      <p:sp>
        <p:nvSpPr>
          <p:cNvPr id="6" name="Slide Number Placeholder 5"/>
          <p:cNvSpPr>
            <a:spLocks noGrp="1"/>
          </p:cNvSpPr>
          <p:nvPr>
            <p:ph type="sldNum" sz="quarter" idx="16"/>
          </p:nvPr>
        </p:nvSpPr>
        <p:spPr/>
        <p:txBody>
          <a:bodyPr/>
          <a:lstStyle/>
          <a:p>
            <a:pPr>
              <a:defRPr/>
            </a:pPr>
            <a:fld id="{249B96C0-A182-3A49-AE05-6E465FE9E434}" type="slidenum">
              <a:rPr lang="en-US">
                <a:solidFill>
                  <a:prstClr val="black">
                    <a:tint val="75000"/>
                  </a:prstClr>
                </a:solidFill>
                <a:latin typeface="Calibri"/>
              </a:rPr>
              <a:pPr>
                <a:defRPr/>
              </a:pPr>
              <a:t>36</a:t>
            </a:fld>
            <a:endParaRPr lang="en-US">
              <a:solidFill>
                <a:prstClr val="black">
                  <a:tint val="75000"/>
                </a:prstClr>
              </a:solidFill>
              <a:latin typeface="Calibri"/>
            </a:endParaRPr>
          </a:p>
        </p:txBody>
      </p:sp>
      <p:pic>
        <p:nvPicPr>
          <p:cNvPr id="7" name="Picture 6" descr="Adding IV Push Medications Through an Infusing Primary IV Line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4083" y="1714500"/>
            <a:ext cx="2376016" cy="1362180"/>
          </a:xfrm>
          <a:prstGeom prst="rect">
            <a:avLst/>
          </a:prstGeom>
        </p:spPr>
      </p:pic>
      <p:sp>
        <p:nvSpPr>
          <p:cNvPr id="11" name="TextBox 10"/>
          <p:cNvSpPr txBox="1"/>
          <p:nvPr/>
        </p:nvSpPr>
        <p:spPr>
          <a:xfrm>
            <a:off x="2296250" y="3052452"/>
            <a:ext cx="1503500" cy="369332"/>
          </a:xfrm>
          <a:prstGeom prst="rect">
            <a:avLst/>
          </a:prstGeom>
          <a:noFill/>
        </p:spPr>
        <p:txBody>
          <a:bodyPr wrap="square" rtlCol="0">
            <a:spAutoFit/>
          </a:bodyPr>
          <a:lstStyle/>
          <a:p>
            <a:pPr fontAlgn="base">
              <a:spcBef>
                <a:spcPct val="0"/>
              </a:spcBef>
              <a:spcAft>
                <a:spcPct val="0"/>
              </a:spcAft>
            </a:pPr>
            <a:r>
              <a:rPr lang="en-US" dirty="0">
                <a:solidFill>
                  <a:prstClr val="black"/>
                </a:solidFill>
                <a:latin typeface="Calibri" charset="0"/>
                <a:ea typeface="ＭＳ Ｐゴシック" charset="0"/>
              </a:rPr>
              <a:t>       IV Fluids</a:t>
            </a:r>
          </a:p>
        </p:txBody>
      </p:sp>
      <p:sp>
        <p:nvSpPr>
          <p:cNvPr id="2" name="TextBox 1"/>
          <p:cNvSpPr txBox="1"/>
          <p:nvPr/>
        </p:nvSpPr>
        <p:spPr>
          <a:xfrm>
            <a:off x="2458728" y="5358202"/>
            <a:ext cx="1656073" cy="369332"/>
          </a:xfrm>
          <a:prstGeom prst="rect">
            <a:avLst/>
          </a:prstGeom>
          <a:noFill/>
        </p:spPr>
        <p:txBody>
          <a:bodyPr wrap="square" rtlCol="0">
            <a:spAutoFit/>
          </a:bodyPr>
          <a:lstStyle/>
          <a:p>
            <a:pPr fontAlgn="base">
              <a:spcBef>
                <a:spcPct val="0"/>
              </a:spcBef>
              <a:spcAft>
                <a:spcPct val="0"/>
              </a:spcAft>
            </a:pPr>
            <a:r>
              <a:rPr lang="en-US" dirty="0">
                <a:solidFill>
                  <a:prstClr val="black"/>
                </a:solidFill>
                <a:latin typeface="Calibri" charset="0"/>
                <a:ea typeface="ＭＳ Ｐゴシック" charset="0"/>
              </a:rPr>
              <a:t>Tube Feedings</a:t>
            </a:r>
          </a:p>
        </p:txBody>
      </p:sp>
      <p:pic>
        <p:nvPicPr>
          <p:cNvPr id="8" name="Picture 7"/>
          <p:cNvPicPr>
            <a:picLocks noChangeAspect="1"/>
          </p:cNvPicPr>
          <p:nvPr/>
        </p:nvPicPr>
        <p:blipFill>
          <a:blip r:embed="rId5"/>
          <a:stretch>
            <a:fillRect/>
          </a:stretch>
        </p:blipFill>
        <p:spPr>
          <a:xfrm>
            <a:off x="5839856" y="1704976"/>
            <a:ext cx="2481385" cy="1396170"/>
          </a:xfrm>
          <a:prstGeom prst="rect">
            <a:avLst/>
          </a:prstGeom>
        </p:spPr>
      </p:pic>
      <p:pic>
        <p:nvPicPr>
          <p:cNvPr id="9" name="Picture 8"/>
          <p:cNvPicPr>
            <a:picLocks noChangeAspect="1"/>
          </p:cNvPicPr>
          <p:nvPr/>
        </p:nvPicPr>
        <p:blipFill>
          <a:blip r:embed="rId6"/>
          <a:stretch>
            <a:fillRect/>
          </a:stretch>
        </p:blipFill>
        <p:spPr>
          <a:xfrm>
            <a:off x="5839856" y="3829050"/>
            <a:ext cx="2618345" cy="1529152"/>
          </a:xfrm>
          <a:prstGeom prst="rect">
            <a:avLst/>
          </a:prstGeom>
        </p:spPr>
      </p:pic>
      <p:sp>
        <p:nvSpPr>
          <p:cNvPr id="15" name="TextBox 14"/>
          <p:cNvSpPr txBox="1"/>
          <p:nvPr/>
        </p:nvSpPr>
        <p:spPr>
          <a:xfrm>
            <a:off x="6281487" y="3052452"/>
            <a:ext cx="2039753" cy="369332"/>
          </a:xfrm>
          <a:prstGeom prst="rect">
            <a:avLst/>
          </a:prstGeom>
          <a:noFill/>
        </p:spPr>
        <p:txBody>
          <a:bodyPr wrap="square" rtlCol="0">
            <a:spAutoFit/>
          </a:bodyPr>
          <a:lstStyle/>
          <a:p>
            <a:pPr fontAlgn="base">
              <a:spcBef>
                <a:spcPct val="0"/>
              </a:spcBef>
              <a:spcAft>
                <a:spcPct val="0"/>
              </a:spcAft>
            </a:pPr>
            <a:r>
              <a:rPr lang="en-US" b="1" dirty="0">
                <a:solidFill>
                  <a:prstClr val="black"/>
                </a:solidFill>
                <a:latin typeface="Calibri" charset="0"/>
                <a:ea typeface="ＭＳ Ｐゴシック" charset="0"/>
              </a:rPr>
              <a:t>Blood Products</a:t>
            </a:r>
          </a:p>
        </p:txBody>
      </p:sp>
      <p:sp>
        <p:nvSpPr>
          <p:cNvPr id="16" name="TextBox 15"/>
          <p:cNvSpPr txBox="1"/>
          <p:nvPr/>
        </p:nvSpPr>
        <p:spPr>
          <a:xfrm>
            <a:off x="6486422" y="5372127"/>
            <a:ext cx="1629882" cy="369332"/>
          </a:xfrm>
          <a:prstGeom prst="rect">
            <a:avLst/>
          </a:prstGeom>
          <a:noFill/>
        </p:spPr>
        <p:txBody>
          <a:bodyPr wrap="square" rtlCol="0">
            <a:spAutoFit/>
          </a:bodyPr>
          <a:lstStyle/>
          <a:p>
            <a:pPr fontAlgn="base">
              <a:spcBef>
                <a:spcPct val="0"/>
              </a:spcBef>
              <a:spcAft>
                <a:spcPct val="0"/>
              </a:spcAft>
            </a:pPr>
            <a:r>
              <a:rPr lang="en-US" b="1" dirty="0">
                <a:solidFill>
                  <a:prstClr val="black"/>
                </a:solidFill>
                <a:latin typeface="Calibri" charset="0"/>
                <a:ea typeface="ＭＳ Ｐゴシック" charset="0"/>
              </a:rPr>
              <a:t>Antibiotics</a:t>
            </a:r>
          </a:p>
        </p:txBody>
      </p:sp>
    </p:spTree>
    <p:extLst>
      <p:ext uri="{BB962C8B-B14F-4D97-AF65-F5344CB8AC3E}">
        <p14:creationId xmlns:p14="http://schemas.microsoft.com/office/powerpoint/2010/main" val="3242892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p:nvPr>
        </p:nvSpPr>
        <p:spPr/>
        <p:txBody>
          <a:bodyPr/>
          <a:lstStyle/>
          <a:p>
            <a:r>
              <a:rPr lang="en-US" sz="2800" dirty="0"/>
              <a:t>    </a:t>
            </a:r>
          </a:p>
        </p:txBody>
      </p:sp>
      <p:sp>
        <p:nvSpPr>
          <p:cNvPr id="2" name="Title 1"/>
          <p:cNvSpPr>
            <a:spLocks noGrp="1"/>
          </p:cNvSpPr>
          <p:nvPr>
            <p:ph type="title" idx="4294967295"/>
          </p:nvPr>
        </p:nvSpPr>
        <p:spPr>
          <a:xfrm>
            <a:off x="1524000" y="274638"/>
            <a:ext cx="8229600" cy="506412"/>
          </a:xfrm>
        </p:spPr>
        <p:txBody>
          <a:bodyPr/>
          <a:lstStyle/>
          <a:p>
            <a:r>
              <a:rPr lang="en-US" b="1" dirty="0"/>
              <a:t>POST vs Advance Directive</a:t>
            </a:r>
          </a:p>
        </p:txBody>
      </p:sp>
      <p:graphicFrame>
        <p:nvGraphicFramePr>
          <p:cNvPr id="7" name="Table 6"/>
          <p:cNvGraphicFramePr>
            <a:graphicFrameLocks noGrp="1"/>
          </p:cNvGraphicFramePr>
          <p:nvPr>
            <p:extLst/>
          </p:nvPr>
        </p:nvGraphicFramePr>
        <p:xfrm>
          <a:off x="1695450" y="1828797"/>
          <a:ext cx="7391400" cy="4462048"/>
        </p:xfrm>
        <a:graphic>
          <a:graphicData uri="http://schemas.openxmlformats.org/drawingml/2006/table">
            <a:tbl>
              <a:tblPr firstRow="1" bandRow="1">
                <a:tableStyleId>{21E4AEA4-8DFA-4A89-87EB-49C32662AFE0}</a:tableStyleId>
              </a:tblPr>
              <a:tblGrid>
                <a:gridCol w="3626406">
                  <a:extLst>
                    <a:ext uri="{9D8B030D-6E8A-4147-A177-3AD203B41FA5}">
                      <a16:colId xmlns:a16="http://schemas.microsoft.com/office/drawing/2014/main" val="20000"/>
                    </a:ext>
                  </a:extLst>
                </a:gridCol>
                <a:gridCol w="3764994">
                  <a:extLst>
                    <a:ext uri="{9D8B030D-6E8A-4147-A177-3AD203B41FA5}">
                      <a16:colId xmlns:a16="http://schemas.microsoft.com/office/drawing/2014/main" val="20001"/>
                    </a:ext>
                  </a:extLst>
                </a:gridCol>
              </a:tblGrid>
              <a:tr h="895888">
                <a:tc>
                  <a:txBody>
                    <a:bodyPr/>
                    <a:lstStyle/>
                    <a:p>
                      <a:pPr algn="ctr"/>
                      <a:r>
                        <a:rPr lang="en-US" sz="2800" dirty="0"/>
                        <a:t>Advance</a:t>
                      </a:r>
                      <a:r>
                        <a:rPr lang="en-US" sz="2800" baseline="0" dirty="0"/>
                        <a:t> Directive</a:t>
                      </a:r>
                      <a:endParaRPr lang="en-US" sz="2800" dirty="0"/>
                    </a:p>
                  </a:txBody>
                  <a:tcPr>
                    <a:solidFill>
                      <a:schemeClr val="accent6">
                        <a:lumMod val="75000"/>
                      </a:schemeClr>
                    </a:solidFill>
                  </a:tcPr>
                </a:tc>
                <a:tc>
                  <a:txBody>
                    <a:bodyPr/>
                    <a:lstStyle/>
                    <a:p>
                      <a:pPr algn="ctr"/>
                      <a:r>
                        <a:rPr lang="en-US" sz="2800" dirty="0"/>
                        <a:t>POST</a:t>
                      </a:r>
                    </a:p>
                  </a:txBody>
                  <a:tcPr>
                    <a:solidFill>
                      <a:schemeClr val="accent6">
                        <a:lumMod val="75000"/>
                      </a:schemeClr>
                    </a:solidFill>
                  </a:tcPr>
                </a:tc>
                <a:extLst>
                  <a:ext uri="{0D108BD9-81ED-4DB2-BD59-A6C34878D82A}">
                    <a16:rowId xmlns:a16="http://schemas.microsoft.com/office/drawing/2014/main" val="10000"/>
                  </a:ext>
                </a:extLst>
              </a:tr>
              <a:tr h="10666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mn-lt"/>
                          <a:ea typeface="+mn-ea"/>
                          <a:cs typeface="+mn-cs"/>
                        </a:rPr>
                        <a:t>For anyone 18 and older</a:t>
                      </a:r>
                    </a:p>
                    <a:p>
                      <a:endParaRPr lang="en-US" sz="2400" dirty="0"/>
                    </a:p>
                  </a:txBody>
                  <a:tcPr>
                    <a:solidFill>
                      <a:schemeClr val="accent3">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mn-lt"/>
                          <a:ea typeface="+mn-ea"/>
                          <a:cs typeface="+mn-cs"/>
                        </a:rPr>
                        <a:t>For the seriously ill or frail of any age</a:t>
                      </a:r>
                    </a:p>
                    <a:p>
                      <a:endParaRPr lang="en-US" sz="2400" dirty="0"/>
                    </a:p>
                  </a:txBody>
                  <a:tcPr>
                    <a:solidFill>
                      <a:schemeClr val="accent3">
                        <a:lumMod val="85000"/>
                      </a:schemeClr>
                    </a:solidFill>
                  </a:tcPr>
                </a:tc>
                <a:extLst>
                  <a:ext uri="{0D108BD9-81ED-4DB2-BD59-A6C34878D82A}">
                    <a16:rowId xmlns:a16="http://schemas.microsoft.com/office/drawing/2014/main" val="10001"/>
                  </a:ext>
                </a:extLst>
              </a:tr>
              <a:tr h="10666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mn-lt"/>
                          <a:ea typeface="+mn-ea"/>
                          <a:cs typeface="+mn-cs"/>
                        </a:rPr>
                        <a:t>General instructions for future care</a:t>
                      </a:r>
                    </a:p>
                    <a:p>
                      <a:endParaRPr lang="en-US" sz="2400" dirty="0"/>
                    </a:p>
                  </a:txBody>
                  <a:tcPr>
                    <a:solidFill>
                      <a:schemeClr val="accent3">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mn-lt"/>
                          <a:ea typeface="+mn-ea"/>
                          <a:cs typeface="+mn-cs"/>
                        </a:rPr>
                        <a:t>Specific orders for  current  treatment</a:t>
                      </a:r>
                    </a:p>
                    <a:p>
                      <a:endParaRPr lang="en-US" sz="2400" dirty="0"/>
                    </a:p>
                  </a:txBody>
                  <a:tcPr>
                    <a:solidFill>
                      <a:schemeClr val="accent3">
                        <a:lumMod val="85000"/>
                      </a:schemeClr>
                    </a:solidFill>
                  </a:tcPr>
                </a:tc>
                <a:extLst>
                  <a:ext uri="{0D108BD9-81ED-4DB2-BD59-A6C34878D82A}">
                    <a16:rowId xmlns:a16="http://schemas.microsoft.com/office/drawing/2014/main" val="10002"/>
                  </a:ext>
                </a:extLst>
              </a:tr>
              <a:tr h="10666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mn-lt"/>
                          <a:ea typeface="+mn-ea"/>
                          <a:cs typeface="+mn-cs"/>
                        </a:rPr>
                        <a:t>Names a medical decision-maker</a:t>
                      </a:r>
                    </a:p>
                    <a:p>
                      <a:endParaRPr lang="en-US" sz="2400" dirty="0"/>
                    </a:p>
                  </a:txBody>
                  <a:tcPr>
                    <a:solidFill>
                      <a:schemeClr val="accent3">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mn-lt"/>
                          <a:ea typeface="+mn-ea"/>
                          <a:cs typeface="+mn-cs"/>
                        </a:rPr>
                        <a:t>May be signed by the decision-maker</a:t>
                      </a:r>
                    </a:p>
                    <a:p>
                      <a:endParaRPr lang="en-US" sz="2400" dirty="0"/>
                    </a:p>
                  </a:txBody>
                  <a:tcPr>
                    <a:solidFill>
                      <a:schemeClr val="accent3">
                        <a:lumMod val="85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00415022"/>
      </p:ext>
    </p:extLst>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1976" y="288926"/>
            <a:ext cx="6435835" cy="741362"/>
          </a:xfrm>
        </p:spPr>
        <p:txBody>
          <a:bodyPr>
            <a:normAutofit/>
          </a:bodyPr>
          <a:lstStyle/>
          <a:p>
            <a:r>
              <a:rPr lang="en-US" b="1" dirty="0">
                <a:solidFill>
                  <a:schemeClr val="bg1"/>
                </a:solidFill>
              </a:rPr>
              <a:t>TAKE STEPS TODAY!</a:t>
            </a:r>
          </a:p>
        </p:txBody>
      </p:sp>
      <p:sp>
        <p:nvSpPr>
          <p:cNvPr id="3" name="Content Placeholder 2"/>
          <p:cNvSpPr>
            <a:spLocks noGrp="1"/>
          </p:cNvSpPr>
          <p:nvPr>
            <p:ph sz="quarter" idx="13"/>
          </p:nvPr>
        </p:nvSpPr>
        <p:spPr>
          <a:xfrm>
            <a:off x="1884854" y="1522904"/>
            <a:ext cx="8630746" cy="4630246"/>
          </a:xfrm>
        </p:spPr>
        <p:txBody>
          <a:bodyPr/>
          <a:lstStyle/>
          <a:p>
            <a:r>
              <a:rPr lang="en-US" sz="2800" dirty="0"/>
              <a:t>Discuss your treatment options with the important people in your life</a:t>
            </a:r>
          </a:p>
          <a:p>
            <a:r>
              <a:rPr lang="en-US" sz="2800" dirty="0"/>
              <a:t>Decide which option suits you best                                     		</a:t>
            </a:r>
            <a:r>
              <a:rPr lang="en-US" sz="2400" i="1" dirty="0"/>
              <a:t>(You can </a:t>
            </a:r>
            <a:r>
              <a:rPr lang="en-US" sz="2400" i="1" u="sng" dirty="0"/>
              <a:t>always</a:t>
            </a:r>
            <a:r>
              <a:rPr lang="en-US" sz="2400" i="1" dirty="0"/>
              <a:t> change your mind!)</a:t>
            </a:r>
          </a:p>
          <a:p>
            <a:r>
              <a:rPr lang="en-US" sz="2800" dirty="0"/>
              <a:t>Select the Health Care Power of Attorney – ASK first!</a:t>
            </a:r>
          </a:p>
          <a:p>
            <a:r>
              <a:rPr lang="en-US" sz="2800" dirty="0"/>
              <a:t>Complete the advance directive &amp; give copies to family/proxies</a:t>
            </a:r>
          </a:p>
          <a:p>
            <a:r>
              <a:rPr lang="en-US" sz="2800" dirty="0"/>
              <a:t>Review the AD periodically, especially when your health status changes</a:t>
            </a:r>
          </a:p>
        </p:txBody>
      </p:sp>
      <p:sp>
        <p:nvSpPr>
          <p:cNvPr id="4" name="Date Placeholder 3"/>
          <p:cNvSpPr>
            <a:spLocks noGrp="1"/>
          </p:cNvSpPr>
          <p:nvPr>
            <p:ph type="dt" sz="half" idx="14"/>
          </p:nvPr>
        </p:nvSpPr>
        <p:spPr/>
        <p:txBody>
          <a:bodyPr/>
          <a:lstStyle/>
          <a:p>
            <a:pPr>
              <a:defRPr/>
            </a:pPr>
            <a:fld id="{A54C5B0A-1704-4E46-9173-2D83799F2AA3}" type="datetime1">
              <a:rPr lang="en-US">
                <a:solidFill>
                  <a:prstClr val="black">
                    <a:tint val="75000"/>
                  </a:prstClr>
                </a:solidFill>
                <a:latin typeface="Calibri"/>
              </a:rPr>
              <a:pPr>
                <a:defRPr/>
              </a:pPr>
              <a:t>10/26/2018</a:t>
            </a:fld>
            <a:endParaRPr lang="en-US" dirty="0">
              <a:solidFill>
                <a:prstClr val="black">
                  <a:tint val="75000"/>
                </a:prstClr>
              </a:solidFill>
              <a:latin typeface="Calibri"/>
            </a:endParaRPr>
          </a:p>
        </p:txBody>
      </p:sp>
      <p:sp>
        <p:nvSpPr>
          <p:cNvPr id="5" name="Footer Placeholder 4"/>
          <p:cNvSpPr>
            <a:spLocks noGrp="1"/>
          </p:cNvSpPr>
          <p:nvPr>
            <p:ph type="ftr" sz="quarter" idx="15"/>
          </p:nvPr>
        </p:nvSpPr>
        <p:spPr/>
        <p:txBody>
          <a:bodyPr/>
          <a:lstStyle/>
          <a:p>
            <a:pPr>
              <a:defRPr/>
            </a:pPr>
            <a:endParaRPr lang="en-US" dirty="0">
              <a:solidFill>
                <a:prstClr val="black">
                  <a:tint val="75000"/>
                </a:prstClr>
              </a:solidFill>
              <a:latin typeface="Calibri"/>
            </a:endParaRPr>
          </a:p>
        </p:txBody>
      </p:sp>
      <p:pic>
        <p:nvPicPr>
          <p:cNvPr id="2056" name="Picture 8"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6701" y="5458920"/>
            <a:ext cx="1275747" cy="1275747"/>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10" descr="Image result for FOOTPRINT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0"/>
            </a:endParaRPr>
          </a:p>
        </p:txBody>
      </p:sp>
      <p:sp>
        <p:nvSpPr>
          <p:cNvPr id="10" name="AutoShape 12" descr="Image result for FOOTPRINTS"/>
          <p:cNvSpPr>
            <a:spLocks noChangeAspect="1" noChangeArrowheads="1"/>
          </p:cNvSpPr>
          <p:nvPr/>
        </p:nvSpPr>
        <p:spPr bwMode="auto">
          <a:xfrm>
            <a:off x="13239750" y="277733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0"/>
            </a:endParaRPr>
          </a:p>
        </p:txBody>
      </p:sp>
      <p:sp>
        <p:nvSpPr>
          <p:cNvPr id="11" name="AutoShape 14" descr="Image result for FOOTPRINTS"/>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0"/>
            </a:endParaRPr>
          </a:p>
        </p:txBody>
      </p:sp>
      <p:sp>
        <p:nvSpPr>
          <p:cNvPr id="12" name="AutoShape 16" descr="Image result for FOOTPRINTS"/>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0"/>
            </a:endParaRPr>
          </a:p>
        </p:txBody>
      </p:sp>
    </p:spTree>
    <p:extLst>
      <p:ext uri="{BB962C8B-B14F-4D97-AF65-F5344CB8AC3E}">
        <p14:creationId xmlns:p14="http://schemas.microsoft.com/office/powerpoint/2010/main" val="2146311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1650" y="247650"/>
            <a:ext cx="5791200" cy="1314450"/>
          </a:xfrm>
        </p:spPr>
        <p:txBody>
          <a:bodyPr/>
          <a:lstStyle/>
          <a:p>
            <a:r>
              <a:rPr lang="en-US" sz="3200" b="1" dirty="0">
                <a:solidFill>
                  <a:schemeClr val="bg1"/>
                </a:solidFill>
              </a:rPr>
              <a:t>For questions or to schedule a palliative medicine appointment</a:t>
            </a:r>
            <a:br>
              <a:rPr lang="en-US" sz="3200" b="1" dirty="0">
                <a:solidFill>
                  <a:schemeClr val="bg1"/>
                </a:solidFill>
              </a:rPr>
            </a:br>
            <a:r>
              <a:rPr lang="en-US" sz="3200" b="1" dirty="0">
                <a:solidFill>
                  <a:schemeClr val="bg1"/>
                </a:solidFill>
              </a:rPr>
              <a:t>Give us a call..</a:t>
            </a:r>
          </a:p>
        </p:txBody>
      </p:sp>
      <p:sp>
        <p:nvSpPr>
          <p:cNvPr id="3" name="TextBox 2"/>
          <p:cNvSpPr txBox="1"/>
          <p:nvPr/>
        </p:nvSpPr>
        <p:spPr>
          <a:xfrm>
            <a:off x="4667250" y="4819651"/>
            <a:ext cx="4057650" cy="2062103"/>
          </a:xfrm>
          <a:prstGeom prst="rect">
            <a:avLst/>
          </a:prstGeom>
          <a:noFill/>
        </p:spPr>
        <p:txBody>
          <a:bodyPr wrap="square" rtlCol="0">
            <a:spAutoFit/>
          </a:bodyPr>
          <a:lstStyle/>
          <a:p>
            <a:pPr fontAlgn="base">
              <a:spcBef>
                <a:spcPct val="0"/>
              </a:spcBef>
              <a:spcAft>
                <a:spcPct val="0"/>
              </a:spcAft>
            </a:pPr>
            <a:r>
              <a:rPr lang="en-US" sz="2800" b="1" dirty="0">
                <a:solidFill>
                  <a:prstClr val="black"/>
                </a:solidFill>
                <a:latin typeface="Calibri"/>
                <a:ea typeface="ＭＳ Ｐゴシック" charset="0"/>
              </a:rPr>
              <a:t>Palliative Medicine Clinic</a:t>
            </a:r>
          </a:p>
          <a:p>
            <a:pPr fontAlgn="base">
              <a:spcBef>
                <a:spcPct val="0"/>
              </a:spcBef>
              <a:spcAft>
                <a:spcPct val="0"/>
              </a:spcAft>
            </a:pPr>
            <a:r>
              <a:rPr lang="en-US" sz="2400" b="1" dirty="0">
                <a:solidFill>
                  <a:prstClr val="black"/>
                </a:solidFill>
                <a:latin typeface="Calibri"/>
                <a:ea typeface="ＭＳ Ｐゴシック" charset="0"/>
              </a:rPr>
              <a:t>Dan Preucil, MD</a:t>
            </a:r>
          </a:p>
          <a:p>
            <a:pPr fontAlgn="base">
              <a:spcBef>
                <a:spcPct val="0"/>
              </a:spcBef>
              <a:spcAft>
                <a:spcPct val="0"/>
              </a:spcAft>
            </a:pPr>
            <a:r>
              <a:rPr lang="en-US" sz="2400" b="1" dirty="0">
                <a:solidFill>
                  <a:prstClr val="black"/>
                </a:solidFill>
                <a:latin typeface="Calibri"/>
                <a:ea typeface="ＭＳ Ｐゴシック" charset="0"/>
              </a:rPr>
              <a:t>Lesley Goulding, NP</a:t>
            </a:r>
          </a:p>
          <a:p>
            <a:pPr fontAlgn="base">
              <a:spcBef>
                <a:spcPct val="0"/>
              </a:spcBef>
              <a:spcAft>
                <a:spcPct val="0"/>
              </a:spcAft>
            </a:pPr>
            <a:r>
              <a:rPr lang="en-US" sz="2400" b="1" dirty="0">
                <a:solidFill>
                  <a:prstClr val="black"/>
                </a:solidFill>
                <a:latin typeface="Calibri"/>
                <a:ea typeface="ＭＳ Ｐゴシック" charset="0"/>
              </a:rPr>
              <a:t>Jamie Kelley-Kinyon, LCSW </a:t>
            </a:r>
            <a:r>
              <a:rPr lang="en-US" sz="2400" dirty="0">
                <a:solidFill>
                  <a:prstClr val="black"/>
                </a:solidFill>
                <a:latin typeface="Calibri"/>
                <a:ea typeface="ＭＳ Ｐゴシック" charset="0"/>
              </a:rPr>
              <a:t>        </a:t>
            </a:r>
            <a:r>
              <a:rPr lang="en-US" sz="2800" b="1" dirty="0">
                <a:solidFill>
                  <a:prstClr val="black"/>
                </a:solidFill>
                <a:latin typeface="Calibri"/>
                <a:ea typeface="ＭＳ Ｐゴシック" charset="0"/>
              </a:rPr>
              <a:t>208-814-8740 </a:t>
            </a:r>
            <a:endParaRPr lang="en-US" sz="2800" b="1" dirty="0">
              <a:solidFill>
                <a:prstClr val="black"/>
              </a:solidFill>
              <a:latin typeface="Calibri" charset="0"/>
              <a:ea typeface="ＭＳ Ｐゴシック" charset="0"/>
            </a:endParaRPr>
          </a:p>
        </p:txBody>
      </p:sp>
    </p:spTree>
    <p:extLst>
      <p:ext uri="{BB962C8B-B14F-4D97-AF65-F5344CB8AC3E}">
        <p14:creationId xmlns:p14="http://schemas.microsoft.com/office/powerpoint/2010/main" val="3346725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IBA-ppt-cover2.jpg"/>
          <p:cNvPicPr>
            <a:picLocks noChangeAspect="1"/>
          </p:cNvPicPr>
          <p:nvPr/>
        </p:nvPicPr>
        <p:blipFill>
          <a:blip r:embed="rId2"/>
          <a:stretch>
            <a:fillRect/>
          </a:stretch>
        </p:blipFill>
        <p:spPr>
          <a:xfrm>
            <a:off x="1524000" y="-61465"/>
            <a:ext cx="9144000" cy="6858000"/>
          </a:xfrm>
          <a:prstGeom prst="rect">
            <a:avLst/>
          </a:prstGeom>
        </p:spPr>
      </p:pic>
      <p:sp>
        <p:nvSpPr>
          <p:cNvPr id="2" name="TextBox 1"/>
          <p:cNvSpPr txBox="1"/>
          <p:nvPr/>
        </p:nvSpPr>
        <p:spPr>
          <a:xfrm>
            <a:off x="1919926" y="880368"/>
            <a:ext cx="2068708" cy="1015663"/>
          </a:xfrm>
          <a:prstGeom prst="rect">
            <a:avLst/>
          </a:prstGeom>
          <a:noFill/>
        </p:spPr>
        <p:txBody>
          <a:bodyPr wrap="none" rtlCol="0">
            <a:spAutoFit/>
          </a:bodyPr>
          <a:lstStyle/>
          <a:p>
            <a:pPr>
              <a:defRPr/>
            </a:pPr>
            <a:r>
              <a:rPr lang="en-US" sz="6000" dirty="0">
                <a:solidFill>
                  <a:prstClr val="black"/>
                </a:solidFill>
                <a:latin typeface="TradeGothic"/>
              </a:rPr>
              <a:t>SHIBA</a:t>
            </a:r>
          </a:p>
        </p:txBody>
      </p:sp>
      <p:sp>
        <p:nvSpPr>
          <p:cNvPr id="3" name="Rectangle 2"/>
          <p:cNvSpPr/>
          <p:nvPr/>
        </p:nvSpPr>
        <p:spPr>
          <a:xfrm>
            <a:off x="1919927" y="2062240"/>
            <a:ext cx="7580345" cy="523220"/>
          </a:xfrm>
          <a:prstGeom prst="rect">
            <a:avLst/>
          </a:prstGeom>
        </p:spPr>
        <p:txBody>
          <a:bodyPr wrap="none">
            <a:spAutoFit/>
          </a:bodyPr>
          <a:lstStyle/>
          <a:p>
            <a:pPr algn="ctr">
              <a:defRPr/>
            </a:pPr>
            <a:r>
              <a:rPr lang="en-US" sz="2800" dirty="0">
                <a:solidFill>
                  <a:prstClr val="black"/>
                </a:solidFill>
                <a:latin typeface="Segoe UI" panose="020B0502040204020203" pitchFamily="34" charset="0"/>
                <a:ea typeface="Segoe UI" panose="020B0502040204020203" pitchFamily="34" charset="0"/>
                <a:cs typeface="Segoe UI" panose="020B0502040204020203" pitchFamily="34" charset="0"/>
              </a:rPr>
              <a:t>Free, Unbiased Medicare Information for Idaho</a:t>
            </a:r>
          </a:p>
        </p:txBody>
      </p:sp>
    </p:spTree>
    <p:extLst>
      <p:ext uri="{BB962C8B-B14F-4D97-AF65-F5344CB8AC3E}">
        <p14:creationId xmlns:p14="http://schemas.microsoft.com/office/powerpoint/2010/main" val="153509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afterEffect">
                                  <p:stCondLst>
                                    <p:cond delay="0"/>
                                  </p:stCondLst>
                                  <p:iterate type="lt">
                                    <p:tmPct val="4000"/>
                                  </p:iterate>
                                  <p:childTnLst>
                                    <p:set>
                                      <p:cBhvr override="childStyle">
                                        <p:cTn id="6"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RESOURCES</a:t>
            </a:r>
          </a:p>
        </p:txBody>
      </p:sp>
      <p:sp>
        <p:nvSpPr>
          <p:cNvPr id="3" name="Content Placeholder 2"/>
          <p:cNvSpPr>
            <a:spLocks noGrp="1"/>
          </p:cNvSpPr>
          <p:nvPr>
            <p:ph sz="quarter" idx="13"/>
          </p:nvPr>
        </p:nvSpPr>
        <p:spPr>
          <a:xfrm>
            <a:off x="1751504" y="1333936"/>
            <a:ext cx="8687896" cy="4247714"/>
          </a:xfrm>
        </p:spPr>
        <p:txBody>
          <a:bodyPr/>
          <a:lstStyle/>
          <a:p>
            <a:endParaRPr lang="en-US" sz="2000" dirty="0"/>
          </a:p>
          <a:p>
            <a:r>
              <a:rPr lang="en-US" sz="2000" b="1" dirty="0"/>
              <a:t>St. Luke’s  “Advance Directives” info and forms:    </a:t>
            </a:r>
            <a:r>
              <a:rPr lang="en-US" sz="2000" dirty="0">
                <a:hlinkClick r:id="rId3"/>
              </a:rPr>
              <a:t>https://www.stlukesonline.org/resources/before-your-visit/advance-directives</a:t>
            </a:r>
            <a:endParaRPr lang="en-US" sz="2000" dirty="0"/>
          </a:p>
          <a:p>
            <a:endParaRPr lang="en-US" sz="2000" dirty="0"/>
          </a:p>
          <a:p>
            <a:r>
              <a:rPr lang="en-US" sz="2000" b="1" dirty="0"/>
              <a:t>St Luke’s  “Choosing a Health Care Agent”  </a:t>
            </a:r>
            <a:r>
              <a:rPr lang="en-US" sz="2000" dirty="0">
                <a:hlinkClick r:id="rId4"/>
              </a:rPr>
              <a:t>https://www.stlukesonline.org/health-services/health-information/healthwise/2015/05/15/13/40/choosing-a-health-care-agent</a:t>
            </a:r>
            <a:endParaRPr lang="en-US" sz="2000" dirty="0"/>
          </a:p>
          <a:p>
            <a:endParaRPr lang="en-US" sz="2000" dirty="0"/>
          </a:p>
          <a:p>
            <a:r>
              <a:rPr lang="en-US" sz="2000" b="1" dirty="0"/>
              <a:t>Idaho Quality of Life Coalition:   “Advance Care Planning</a:t>
            </a:r>
            <a:r>
              <a:rPr lang="en-US" sz="2000" b="1" dirty="0">
                <a:hlinkClick r:id="rId5"/>
              </a:rPr>
              <a:t>” </a:t>
            </a:r>
            <a:r>
              <a:rPr lang="en-US" sz="2000" dirty="0">
                <a:hlinkClick r:id="rId5"/>
              </a:rPr>
              <a:t>http://www.idqol.org/page/planning</a:t>
            </a:r>
            <a:endParaRPr lang="en-US" sz="2000" dirty="0"/>
          </a:p>
          <a:p>
            <a:pPr marL="0" indent="0">
              <a:buNone/>
            </a:pPr>
            <a:endParaRPr lang="en-US" sz="2000" dirty="0"/>
          </a:p>
          <a:p>
            <a:r>
              <a:rPr lang="en-US" sz="2000" b="1" dirty="0"/>
              <a:t>American Bar Association – “Advance Care Planning Toolkit”  </a:t>
            </a:r>
            <a:r>
              <a:rPr lang="en-US" sz="2000" dirty="0">
                <a:hlinkClick r:id="rId6"/>
              </a:rPr>
              <a:t>http://www.americanbar.org/groups/law_aging/resources/health_care_decision_making/consumer_s_toolkit_for_health_care_advance_planning.html</a:t>
            </a:r>
            <a:endParaRPr lang="en-US" sz="2000" dirty="0"/>
          </a:p>
          <a:p>
            <a:endParaRPr lang="en-US" sz="2000" dirty="0"/>
          </a:p>
          <a:p>
            <a:endParaRPr lang="en-US" sz="2000" dirty="0"/>
          </a:p>
          <a:p>
            <a:endParaRPr lang="en-US" sz="2000" dirty="0"/>
          </a:p>
        </p:txBody>
      </p:sp>
      <p:sp>
        <p:nvSpPr>
          <p:cNvPr id="4" name="Date Placeholder 3"/>
          <p:cNvSpPr>
            <a:spLocks noGrp="1"/>
          </p:cNvSpPr>
          <p:nvPr>
            <p:ph type="dt" sz="half" idx="14"/>
          </p:nvPr>
        </p:nvSpPr>
        <p:spPr/>
        <p:txBody>
          <a:bodyPr/>
          <a:lstStyle/>
          <a:p>
            <a:pPr>
              <a:defRPr/>
            </a:pPr>
            <a:fld id="{A54C5B0A-1704-4E46-9173-2D83799F2AA3}" type="datetime1">
              <a:rPr lang="en-US">
                <a:solidFill>
                  <a:prstClr val="black">
                    <a:tint val="75000"/>
                  </a:prstClr>
                </a:solidFill>
                <a:latin typeface="Calibri"/>
              </a:rPr>
              <a:pPr>
                <a:defRPr/>
              </a:pPr>
              <a:t>10/26/2018</a:t>
            </a:fld>
            <a:endParaRPr lang="en-US" dirty="0">
              <a:solidFill>
                <a:prstClr val="black">
                  <a:tint val="75000"/>
                </a:prstClr>
              </a:solidFill>
              <a:latin typeface="Calibri"/>
            </a:endParaRPr>
          </a:p>
        </p:txBody>
      </p:sp>
      <p:sp>
        <p:nvSpPr>
          <p:cNvPr id="5" name="Footer Placeholder 4"/>
          <p:cNvSpPr>
            <a:spLocks noGrp="1"/>
          </p:cNvSpPr>
          <p:nvPr>
            <p:ph type="ftr" sz="quarter" idx="15"/>
          </p:nvPr>
        </p:nvSpPr>
        <p:spPr/>
        <p:txBody>
          <a:body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6"/>
          </p:nvPr>
        </p:nvSpPr>
        <p:spPr/>
        <p:txBody>
          <a:bodyPr/>
          <a:lstStyle/>
          <a:p>
            <a:pPr>
              <a:defRPr/>
            </a:pPr>
            <a:fld id="{9C5EB802-330B-DF43-B2CC-26982AE12E92}" type="slidenum">
              <a:rPr lang="en-US">
                <a:solidFill>
                  <a:prstClr val="black">
                    <a:tint val="75000"/>
                  </a:prstClr>
                </a:solidFill>
                <a:latin typeface="Calibri"/>
              </a:rPr>
              <a:pPr>
                <a:defRPr/>
              </a:pPr>
              <a:t>40</a:t>
            </a:fld>
            <a:endParaRPr lang="en-US">
              <a:solidFill>
                <a:prstClr val="black">
                  <a:tint val="75000"/>
                </a:prstClr>
              </a:solidFill>
              <a:latin typeface="Calibri"/>
            </a:endParaRPr>
          </a:p>
        </p:txBody>
      </p:sp>
    </p:spTree>
    <p:extLst>
      <p:ext uri="{BB962C8B-B14F-4D97-AF65-F5344CB8AC3E}">
        <p14:creationId xmlns:p14="http://schemas.microsoft.com/office/powerpoint/2010/main" val="32472964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Text Placeholder 2">
            <a:extLst>
              <a:ext uri="{FF2B5EF4-FFF2-40B4-BE49-F238E27FC236}">
                <a16:creationId xmlns:a16="http://schemas.microsoft.com/office/drawing/2014/main" id="{0462A7B5-3081-4519-8744-CA5E089E9C33}"/>
              </a:ext>
            </a:extLst>
          </p:cNvPr>
          <p:cNvSpPr>
            <a:spLocks noGrp="1"/>
          </p:cNvSpPr>
          <p:nvPr>
            <p:ph type="body" sz="quarter" idx="11"/>
          </p:nvPr>
        </p:nvSpPr>
        <p:spPr bwMode="auto">
          <a:xfrm>
            <a:off x="2057401" y="3505200"/>
            <a:ext cx="7635875" cy="952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cs typeface="Helvetica" panose="020B0604020202020204" pitchFamily="34" charset="0"/>
              </a:rPr>
              <a:t>Older adults who volunteer and engage in more hours of volunteering report higher levels of well-being.  </a:t>
            </a:r>
            <a:r>
              <a:rPr lang="en-US" altLang="en-US" i="1">
                <a:latin typeface="Arial" panose="020B0604020202020204" pitchFamily="34" charset="0"/>
                <a:cs typeface="Helvetica" panose="020B0604020202020204" pitchFamily="34" charset="0"/>
              </a:rPr>
              <a:t>RetiredBrains.com</a:t>
            </a:r>
          </a:p>
        </p:txBody>
      </p:sp>
      <p:sp>
        <p:nvSpPr>
          <p:cNvPr id="313347" name="Text Placeholder 3">
            <a:extLst>
              <a:ext uri="{FF2B5EF4-FFF2-40B4-BE49-F238E27FC236}">
                <a16:creationId xmlns:a16="http://schemas.microsoft.com/office/drawing/2014/main" id="{64450F88-5E0B-4057-9041-2FD31D7157D3}"/>
              </a:ext>
            </a:extLst>
          </p:cNvPr>
          <p:cNvSpPr>
            <a:spLocks noGrp="1"/>
          </p:cNvSpPr>
          <p:nvPr>
            <p:ph type="body" sz="quarter" idx="12"/>
          </p:nvPr>
        </p:nvSpPr>
        <p:spPr bwMode="auto">
          <a:xfrm>
            <a:off x="2057401" y="2619376"/>
            <a:ext cx="7635875"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rPr>
              <a:t>Why Volunteer?</a:t>
            </a:r>
          </a:p>
        </p:txBody>
      </p:sp>
      <p:sp>
        <p:nvSpPr>
          <p:cNvPr id="313348" name="Title 1">
            <a:extLst>
              <a:ext uri="{FF2B5EF4-FFF2-40B4-BE49-F238E27FC236}">
                <a16:creationId xmlns:a16="http://schemas.microsoft.com/office/drawing/2014/main" id="{A5236AE6-DB5C-4DFE-B9F9-A8A94353979E}"/>
              </a:ext>
            </a:extLst>
          </p:cNvPr>
          <p:cNvSpPr>
            <a:spLocks noGrp="1"/>
          </p:cNvSpPr>
          <p:nvPr>
            <p:ph type="title"/>
          </p:nvPr>
        </p:nvSpPr>
        <p:spPr bwMode="auto">
          <a:xfrm>
            <a:off x="2057401" y="1803401"/>
            <a:ext cx="7635875" cy="815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a:latin typeface="Arial" panose="020B0604020202020204" pitchFamily="34" charset="0"/>
                <a:cs typeface="Arial" panose="020B0604020202020204" pitchFamily="34" charset="0"/>
              </a:rPr>
              <a:t>About St. Luke’s</a:t>
            </a:r>
          </a:p>
        </p:txBody>
      </p:sp>
    </p:spTree>
    <p:extLst>
      <p:ext uri="{BB962C8B-B14F-4D97-AF65-F5344CB8AC3E}">
        <p14:creationId xmlns:p14="http://schemas.microsoft.com/office/powerpoint/2010/main" val="440139360"/>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Content Placeholder 1">
            <a:extLst>
              <a:ext uri="{FF2B5EF4-FFF2-40B4-BE49-F238E27FC236}">
                <a16:creationId xmlns:a16="http://schemas.microsoft.com/office/drawing/2014/main" id="{F1983BAB-CE74-487C-BCAE-F0EE0D2CA796}"/>
              </a:ext>
            </a:extLst>
          </p:cNvPr>
          <p:cNvSpPr>
            <a:spLocks noGrp="1"/>
          </p:cNvSpPr>
          <p:nvPr>
            <p:ph idx="1"/>
          </p:nvPr>
        </p:nvSpPr>
        <p:spPr bwMode="auto">
          <a:xfrm>
            <a:off x="1981200" y="1636714"/>
            <a:ext cx="8229600" cy="3849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buFont typeface="Wingdings" panose="05000000000000000000" pitchFamily="2" charset="2"/>
              <a:buChar char="§"/>
            </a:pPr>
            <a:r>
              <a:rPr lang="en-US" altLang="en-US" sz="2000">
                <a:latin typeface="Arial" panose="020B0604020202020204" pitchFamily="34" charset="0"/>
                <a:cs typeface="Helvetica" panose="020B0604020202020204" pitchFamily="34" charset="0"/>
              </a:rPr>
              <a:t>This is an opportunity to interact with a large group of different people.</a:t>
            </a:r>
          </a:p>
          <a:p>
            <a:pPr eaLnBrk="1" hangingPunct="1">
              <a:buFont typeface="Wingdings" panose="05000000000000000000" pitchFamily="2" charset="2"/>
              <a:buChar char="§"/>
            </a:pPr>
            <a:endParaRPr lang="en-US" altLang="en-US" sz="2000">
              <a:latin typeface="Arial" panose="020B0604020202020204" pitchFamily="34" charset="0"/>
              <a:cs typeface="Helvetica" panose="020B0604020202020204" pitchFamily="34" charset="0"/>
            </a:endParaRPr>
          </a:p>
          <a:p>
            <a:pPr eaLnBrk="1" hangingPunct="1">
              <a:buFont typeface="Wingdings" panose="05000000000000000000" pitchFamily="2" charset="2"/>
              <a:buChar char="§"/>
            </a:pPr>
            <a:r>
              <a:rPr lang="en-US" altLang="en-US" sz="2000">
                <a:latin typeface="Arial" panose="020B0604020202020204" pitchFamily="34" charset="0"/>
                <a:cs typeface="Helvetica" panose="020B0604020202020204" pitchFamily="34" charset="0"/>
              </a:rPr>
              <a:t>You are a member of the Auxiliary serving patients, staff and our own Volunteer core.</a:t>
            </a:r>
          </a:p>
          <a:p>
            <a:pPr eaLnBrk="1" hangingPunct="1">
              <a:buFont typeface="Wingdings" panose="05000000000000000000" pitchFamily="2" charset="2"/>
              <a:buChar char="§"/>
            </a:pPr>
            <a:endParaRPr lang="en-US" altLang="en-US" sz="2000">
              <a:latin typeface="Arial" panose="020B0604020202020204" pitchFamily="34" charset="0"/>
              <a:cs typeface="Helvetica" panose="020B0604020202020204" pitchFamily="34" charset="0"/>
            </a:endParaRPr>
          </a:p>
          <a:p>
            <a:pPr eaLnBrk="1" hangingPunct="1">
              <a:buFont typeface="Wingdings" panose="05000000000000000000" pitchFamily="2" charset="2"/>
              <a:buChar char="§"/>
            </a:pPr>
            <a:r>
              <a:rPr lang="en-US" altLang="en-US" sz="2000">
                <a:latin typeface="Arial" panose="020B0604020202020204" pitchFamily="34" charset="0"/>
                <a:cs typeface="Helvetica" panose="020B0604020202020204" pitchFamily="34" charset="0"/>
              </a:rPr>
              <a:t>The Need is Great!  Patient experience is enhanced with Volunteer involvement.</a:t>
            </a:r>
          </a:p>
        </p:txBody>
      </p:sp>
      <p:sp>
        <p:nvSpPr>
          <p:cNvPr id="314371" name="Title 2">
            <a:extLst>
              <a:ext uri="{FF2B5EF4-FFF2-40B4-BE49-F238E27FC236}">
                <a16:creationId xmlns:a16="http://schemas.microsoft.com/office/drawing/2014/main" id="{49B012EA-E8BB-4A69-AFE1-47AE270DCED8}"/>
              </a:ext>
            </a:extLst>
          </p:cNvPr>
          <p:cNvSpPr>
            <a:spLocks noGrp="1"/>
          </p:cNvSpPr>
          <p:nvPr>
            <p:ph type="title"/>
          </p:nvPr>
        </p:nvSpPr>
        <p:spPr bwMode="auto">
          <a:xfrm>
            <a:off x="1981200" y="474664"/>
            <a:ext cx="8229600" cy="947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3200">
                <a:latin typeface="Arial" panose="020B0604020202020204" pitchFamily="34" charset="0"/>
                <a:cs typeface="Helvetica" panose="020B0604020202020204" pitchFamily="34" charset="0"/>
              </a:rPr>
              <a:t>Why Volunteer at St. Luke’s Magic Valley?</a:t>
            </a:r>
          </a:p>
        </p:txBody>
      </p:sp>
    </p:spTree>
    <p:extLst>
      <p:ext uri="{BB962C8B-B14F-4D97-AF65-F5344CB8AC3E}">
        <p14:creationId xmlns:p14="http://schemas.microsoft.com/office/powerpoint/2010/main" val="1715651789"/>
      </p:ext>
    </p:extLst>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TextBox 3">
            <a:extLst>
              <a:ext uri="{FF2B5EF4-FFF2-40B4-BE49-F238E27FC236}">
                <a16:creationId xmlns:a16="http://schemas.microsoft.com/office/drawing/2014/main" id="{D5ACCFF3-D92B-4370-BDFD-3E7730C51438}"/>
              </a:ext>
            </a:extLst>
          </p:cNvPr>
          <p:cNvSpPr txBox="1">
            <a:spLocks noChangeArrowheads="1"/>
          </p:cNvSpPr>
          <p:nvPr/>
        </p:nvSpPr>
        <p:spPr bwMode="auto">
          <a:xfrm>
            <a:off x="2438400" y="1579564"/>
            <a:ext cx="822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Tahoma" panose="020B0604030504040204" pitchFamily="34" charset="0"/>
              </a:defRPr>
            </a:lvl1pPr>
            <a:lvl2pPr marL="742950" indent="-285750" defTabSz="457200">
              <a:defRPr>
                <a:solidFill>
                  <a:schemeClr val="tx1"/>
                </a:solidFill>
                <a:latin typeface="Tahoma" panose="020B0604030504040204" pitchFamily="34" charset="0"/>
              </a:defRPr>
            </a:lvl2pPr>
            <a:lvl3pPr marL="1143000" indent="-228600" defTabSz="457200">
              <a:defRPr>
                <a:solidFill>
                  <a:schemeClr val="tx1"/>
                </a:solidFill>
                <a:latin typeface="Tahoma" panose="020B0604030504040204" pitchFamily="34" charset="0"/>
              </a:defRPr>
            </a:lvl3pPr>
            <a:lvl4pPr marL="1600200" indent="-228600" defTabSz="457200">
              <a:defRPr>
                <a:solidFill>
                  <a:schemeClr val="tx1"/>
                </a:solidFill>
                <a:latin typeface="Tahoma" panose="020B0604030504040204" pitchFamily="34" charset="0"/>
              </a:defRPr>
            </a:lvl4pPr>
            <a:lvl5pPr marL="2057400" indent="-228600" defTabSz="457200">
              <a:defRPr>
                <a:solidFill>
                  <a:schemeClr val="tx1"/>
                </a:solidFill>
                <a:latin typeface="Tahoma" panose="020B0604030504040204" pitchFamily="34" charset="0"/>
              </a:defRPr>
            </a:lvl5pPr>
            <a:lvl6pPr marL="2514600" indent="-228600" defTabSz="457200" eaLnBrk="0" fontAlgn="base" hangingPunct="0">
              <a:spcBef>
                <a:spcPct val="0"/>
              </a:spcBef>
              <a:spcAft>
                <a:spcPct val="0"/>
              </a:spcAft>
              <a:defRPr>
                <a:solidFill>
                  <a:schemeClr val="tx1"/>
                </a:solidFill>
                <a:latin typeface="Tahoma" panose="020B0604030504040204" pitchFamily="34" charset="0"/>
              </a:defRPr>
            </a:lvl6pPr>
            <a:lvl7pPr marL="2971800" indent="-228600" defTabSz="457200" eaLnBrk="0" fontAlgn="base" hangingPunct="0">
              <a:spcBef>
                <a:spcPct val="0"/>
              </a:spcBef>
              <a:spcAft>
                <a:spcPct val="0"/>
              </a:spcAft>
              <a:defRPr>
                <a:solidFill>
                  <a:schemeClr val="tx1"/>
                </a:solidFill>
                <a:latin typeface="Tahoma" panose="020B0604030504040204" pitchFamily="34" charset="0"/>
              </a:defRPr>
            </a:lvl7pPr>
            <a:lvl8pPr marL="3429000" indent="-228600" defTabSz="457200" eaLnBrk="0" fontAlgn="base" hangingPunct="0">
              <a:spcBef>
                <a:spcPct val="0"/>
              </a:spcBef>
              <a:spcAft>
                <a:spcPct val="0"/>
              </a:spcAft>
              <a:defRPr>
                <a:solidFill>
                  <a:schemeClr val="tx1"/>
                </a:solidFill>
                <a:latin typeface="Tahoma" panose="020B0604030504040204" pitchFamily="34" charset="0"/>
              </a:defRPr>
            </a:lvl8pPr>
            <a:lvl9pPr marL="3886200" indent="-228600" defTabSz="457200" eaLnBrk="0" fontAlgn="base" hangingPunct="0">
              <a:spcBef>
                <a:spcPct val="0"/>
              </a:spcBef>
              <a:spcAft>
                <a:spcPct val="0"/>
              </a:spcAft>
              <a:defRPr>
                <a:solidFill>
                  <a:schemeClr val="tx1"/>
                </a:solidFill>
                <a:latin typeface="Tahoma" panose="020B0604030504040204" pitchFamily="34" charset="0"/>
              </a:defRPr>
            </a:lvl9pPr>
          </a:lstStyle>
          <a:p>
            <a:pPr fontAlgn="base">
              <a:spcBef>
                <a:spcPct val="0"/>
              </a:spcBef>
              <a:spcAft>
                <a:spcPct val="0"/>
              </a:spcAft>
              <a:defRPr/>
            </a:pPr>
            <a:r>
              <a:rPr lang="en-US" altLang="en-US" sz="2000" b="1">
                <a:solidFill>
                  <a:srgbClr val="FFFFFF"/>
                </a:solidFill>
                <a:latin typeface="Arial" panose="020B0604020202020204" pitchFamily="34" charset="0"/>
                <a:cs typeface="Arial" panose="020B0604020202020204" pitchFamily="34" charset="0"/>
              </a:rPr>
              <a:t>Front Information Desk</a:t>
            </a:r>
          </a:p>
        </p:txBody>
      </p:sp>
      <p:sp>
        <p:nvSpPr>
          <p:cNvPr id="315395" name="TextBox 4">
            <a:extLst>
              <a:ext uri="{FF2B5EF4-FFF2-40B4-BE49-F238E27FC236}">
                <a16:creationId xmlns:a16="http://schemas.microsoft.com/office/drawing/2014/main" id="{AA7BB74A-5CC3-48B7-BA0F-74957E4292EF}"/>
              </a:ext>
            </a:extLst>
          </p:cNvPr>
          <p:cNvSpPr txBox="1">
            <a:spLocks noChangeArrowheads="1"/>
          </p:cNvSpPr>
          <p:nvPr/>
        </p:nvSpPr>
        <p:spPr bwMode="auto">
          <a:xfrm>
            <a:off x="2438400" y="1976439"/>
            <a:ext cx="82296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Tahoma" panose="020B0604030504040204" pitchFamily="34" charset="0"/>
              </a:defRPr>
            </a:lvl1pPr>
            <a:lvl2pPr marL="742950" indent="-285750" defTabSz="457200">
              <a:defRPr>
                <a:solidFill>
                  <a:schemeClr val="tx1"/>
                </a:solidFill>
                <a:latin typeface="Tahoma" panose="020B0604030504040204" pitchFamily="34" charset="0"/>
              </a:defRPr>
            </a:lvl2pPr>
            <a:lvl3pPr marL="1143000" indent="-228600" defTabSz="457200">
              <a:defRPr>
                <a:solidFill>
                  <a:schemeClr val="tx1"/>
                </a:solidFill>
                <a:latin typeface="Tahoma" panose="020B0604030504040204" pitchFamily="34" charset="0"/>
              </a:defRPr>
            </a:lvl3pPr>
            <a:lvl4pPr marL="1600200" indent="-228600" defTabSz="457200">
              <a:defRPr>
                <a:solidFill>
                  <a:schemeClr val="tx1"/>
                </a:solidFill>
                <a:latin typeface="Tahoma" panose="020B0604030504040204" pitchFamily="34" charset="0"/>
              </a:defRPr>
            </a:lvl4pPr>
            <a:lvl5pPr marL="2057400" indent="-228600" defTabSz="457200">
              <a:defRPr>
                <a:solidFill>
                  <a:schemeClr val="tx1"/>
                </a:solidFill>
                <a:latin typeface="Tahoma" panose="020B0604030504040204" pitchFamily="34" charset="0"/>
              </a:defRPr>
            </a:lvl5pPr>
            <a:lvl6pPr marL="2514600" indent="-228600" defTabSz="457200" eaLnBrk="0" fontAlgn="base" hangingPunct="0">
              <a:spcBef>
                <a:spcPct val="0"/>
              </a:spcBef>
              <a:spcAft>
                <a:spcPct val="0"/>
              </a:spcAft>
              <a:defRPr>
                <a:solidFill>
                  <a:schemeClr val="tx1"/>
                </a:solidFill>
                <a:latin typeface="Tahoma" panose="020B0604030504040204" pitchFamily="34" charset="0"/>
              </a:defRPr>
            </a:lvl6pPr>
            <a:lvl7pPr marL="2971800" indent="-228600" defTabSz="457200" eaLnBrk="0" fontAlgn="base" hangingPunct="0">
              <a:spcBef>
                <a:spcPct val="0"/>
              </a:spcBef>
              <a:spcAft>
                <a:spcPct val="0"/>
              </a:spcAft>
              <a:defRPr>
                <a:solidFill>
                  <a:schemeClr val="tx1"/>
                </a:solidFill>
                <a:latin typeface="Tahoma" panose="020B0604030504040204" pitchFamily="34" charset="0"/>
              </a:defRPr>
            </a:lvl7pPr>
            <a:lvl8pPr marL="3429000" indent="-228600" defTabSz="457200" eaLnBrk="0" fontAlgn="base" hangingPunct="0">
              <a:spcBef>
                <a:spcPct val="0"/>
              </a:spcBef>
              <a:spcAft>
                <a:spcPct val="0"/>
              </a:spcAft>
              <a:defRPr>
                <a:solidFill>
                  <a:schemeClr val="tx1"/>
                </a:solidFill>
                <a:latin typeface="Tahoma" panose="020B0604030504040204" pitchFamily="34" charset="0"/>
              </a:defRPr>
            </a:lvl8pPr>
            <a:lvl9pPr marL="3886200" indent="-228600" defTabSz="457200" eaLnBrk="0" fontAlgn="base" hangingPunct="0">
              <a:spcBef>
                <a:spcPct val="0"/>
              </a:spcBef>
              <a:spcAft>
                <a:spcPct val="0"/>
              </a:spcAft>
              <a:defRPr>
                <a:solidFill>
                  <a:schemeClr val="tx1"/>
                </a:solidFill>
                <a:latin typeface="Tahoma" panose="020B0604030504040204" pitchFamily="34" charset="0"/>
              </a:defRPr>
            </a:lvl9pPr>
          </a:lstStyle>
          <a:p>
            <a:pPr fontAlgn="base">
              <a:spcBef>
                <a:spcPct val="0"/>
              </a:spcBef>
              <a:spcAft>
                <a:spcPct val="0"/>
              </a:spcAft>
              <a:defRPr/>
            </a:pPr>
            <a:r>
              <a:rPr lang="en-US" altLang="en-US" sz="2000" b="1">
                <a:solidFill>
                  <a:srgbClr val="FFFFFF"/>
                </a:solidFill>
                <a:latin typeface="Arial" panose="020B0604020202020204" pitchFamily="34" charset="0"/>
                <a:cs typeface="Arial" panose="020B0604020202020204" pitchFamily="34" charset="0"/>
              </a:rPr>
              <a:t>Surgery Waiting Room</a:t>
            </a:r>
          </a:p>
        </p:txBody>
      </p:sp>
      <p:sp>
        <p:nvSpPr>
          <p:cNvPr id="315396" name="TextBox 6">
            <a:extLst>
              <a:ext uri="{FF2B5EF4-FFF2-40B4-BE49-F238E27FC236}">
                <a16:creationId xmlns:a16="http://schemas.microsoft.com/office/drawing/2014/main" id="{F719B210-7682-4C2C-9800-B17BAF05CBC5}"/>
              </a:ext>
            </a:extLst>
          </p:cNvPr>
          <p:cNvSpPr txBox="1">
            <a:spLocks noChangeArrowheads="1"/>
          </p:cNvSpPr>
          <p:nvPr/>
        </p:nvSpPr>
        <p:spPr bwMode="auto">
          <a:xfrm>
            <a:off x="2438400" y="3603625"/>
            <a:ext cx="82296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Tahoma" panose="020B0604030504040204" pitchFamily="34" charset="0"/>
              </a:defRPr>
            </a:lvl1pPr>
            <a:lvl2pPr marL="742950" indent="-285750" defTabSz="457200">
              <a:defRPr>
                <a:solidFill>
                  <a:schemeClr val="tx1"/>
                </a:solidFill>
                <a:latin typeface="Tahoma" panose="020B0604030504040204" pitchFamily="34" charset="0"/>
              </a:defRPr>
            </a:lvl2pPr>
            <a:lvl3pPr marL="1143000" indent="-228600" defTabSz="457200">
              <a:defRPr>
                <a:solidFill>
                  <a:schemeClr val="tx1"/>
                </a:solidFill>
                <a:latin typeface="Tahoma" panose="020B0604030504040204" pitchFamily="34" charset="0"/>
              </a:defRPr>
            </a:lvl3pPr>
            <a:lvl4pPr marL="1600200" indent="-228600" defTabSz="457200">
              <a:defRPr>
                <a:solidFill>
                  <a:schemeClr val="tx1"/>
                </a:solidFill>
                <a:latin typeface="Tahoma" panose="020B0604030504040204" pitchFamily="34" charset="0"/>
              </a:defRPr>
            </a:lvl4pPr>
            <a:lvl5pPr marL="2057400" indent="-228600" defTabSz="457200">
              <a:defRPr>
                <a:solidFill>
                  <a:schemeClr val="tx1"/>
                </a:solidFill>
                <a:latin typeface="Tahoma" panose="020B0604030504040204" pitchFamily="34" charset="0"/>
              </a:defRPr>
            </a:lvl5pPr>
            <a:lvl6pPr marL="2514600" indent="-228600" defTabSz="457200" eaLnBrk="0" fontAlgn="base" hangingPunct="0">
              <a:spcBef>
                <a:spcPct val="0"/>
              </a:spcBef>
              <a:spcAft>
                <a:spcPct val="0"/>
              </a:spcAft>
              <a:defRPr>
                <a:solidFill>
                  <a:schemeClr val="tx1"/>
                </a:solidFill>
                <a:latin typeface="Tahoma" panose="020B0604030504040204" pitchFamily="34" charset="0"/>
              </a:defRPr>
            </a:lvl6pPr>
            <a:lvl7pPr marL="2971800" indent="-228600" defTabSz="457200" eaLnBrk="0" fontAlgn="base" hangingPunct="0">
              <a:spcBef>
                <a:spcPct val="0"/>
              </a:spcBef>
              <a:spcAft>
                <a:spcPct val="0"/>
              </a:spcAft>
              <a:defRPr>
                <a:solidFill>
                  <a:schemeClr val="tx1"/>
                </a:solidFill>
                <a:latin typeface="Tahoma" panose="020B0604030504040204" pitchFamily="34" charset="0"/>
              </a:defRPr>
            </a:lvl7pPr>
            <a:lvl8pPr marL="3429000" indent="-228600" defTabSz="457200" eaLnBrk="0" fontAlgn="base" hangingPunct="0">
              <a:spcBef>
                <a:spcPct val="0"/>
              </a:spcBef>
              <a:spcAft>
                <a:spcPct val="0"/>
              </a:spcAft>
              <a:defRPr>
                <a:solidFill>
                  <a:schemeClr val="tx1"/>
                </a:solidFill>
                <a:latin typeface="Tahoma" panose="020B0604030504040204" pitchFamily="34" charset="0"/>
              </a:defRPr>
            </a:lvl8pPr>
            <a:lvl9pPr marL="3886200" indent="-228600" defTabSz="457200" eaLnBrk="0" fontAlgn="base" hangingPunct="0">
              <a:spcBef>
                <a:spcPct val="0"/>
              </a:spcBef>
              <a:spcAft>
                <a:spcPct val="0"/>
              </a:spcAft>
              <a:defRPr>
                <a:solidFill>
                  <a:schemeClr val="tx1"/>
                </a:solidFill>
                <a:latin typeface="Tahoma" panose="020B0604030504040204" pitchFamily="34" charset="0"/>
              </a:defRPr>
            </a:lvl9pPr>
          </a:lstStyle>
          <a:p>
            <a:pPr fontAlgn="base">
              <a:spcBef>
                <a:spcPct val="0"/>
              </a:spcBef>
              <a:spcAft>
                <a:spcPct val="0"/>
              </a:spcAft>
              <a:defRPr/>
            </a:pPr>
            <a:r>
              <a:rPr lang="en-US" altLang="en-US" sz="2000" b="1">
                <a:solidFill>
                  <a:srgbClr val="FFFFFF"/>
                </a:solidFill>
                <a:latin typeface="Arial" panose="020B0604020202020204" pitchFamily="34" charset="0"/>
                <a:cs typeface="Arial" panose="020B0604020202020204" pitchFamily="34" charset="0"/>
              </a:rPr>
              <a:t>Patient Advocate</a:t>
            </a:r>
          </a:p>
          <a:p>
            <a:pPr fontAlgn="base">
              <a:spcBef>
                <a:spcPct val="0"/>
              </a:spcBef>
              <a:spcAft>
                <a:spcPct val="0"/>
              </a:spcAft>
              <a:defRPr/>
            </a:pPr>
            <a:r>
              <a:rPr lang="en-US" altLang="en-US" sz="2000" b="1">
                <a:solidFill>
                  <a:srgbClr val="FFFFFF"/>
                </a:solidFill>
                <a:latin typeface="Arial" panose="020B0604020202020204" pitchFamily="34" charset="0"/>
                <a:cs typeface="Arial" panose="020B0604020202020204" pitchFamily="34" charset="0"/>
              </a:rPr>
              <a:t>Gift Shop Volunteer</a:t>
            </a:r>
          </a:p>
        </p:txBody>
      </p:sp>
      <p:sp>
        <p:nvSpPr>
          <p:cNvPr id="315397" name="TextBox 10">
            <a:extLst>
              <a:ext uri="{FF2B5EF4-FFF2-40B4-BE49-F238E27FC236}">
                <a16:creationId xmlns:a16="http://schemas.microsoft.com/office/drawing/2014/main" id="{54F50A14-BE46-4ECB-84A2-303DD40E6AB9}"/>
              </a:ext>
            </a:extLst>
          </p:cNvPr>
          <p:cNvSpPr txBox="1">
            <a:spLocks noChangeArrowheads="1"/>
          </p:cNvSpPr>
          <p:nvPr/>
        </p:nvSpPr>
        <p:spPr bwMode="auto">
          <a:xfrm>
            <a:off x="2438401" y="2806701"/>
            <a:ext cx="5637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Tahoma" panose="020B0604030504040204" pitchFamily="34" charset="0"/>
              </a:defRPr>
            </a:lvl1pPr>
            <a:lvl2pPr marL="742950" indent="-285750" defTabSz="457200">
              <a:defRPr>
                <a:solidFill>
                  <a:schemeClr val="tx1"/>
                </a:solidFill>
                <a:latin typeface="Tahoma" panose="020B0604030504040204" pitchFamily="34" charset="0"/>
              </a:defRPr>
            </a:lvl2pPr>
            <a:lvl3pPr marL="1143000" indent="-228600" defTabSz="457200">
              <a:defRPr>
                <a:solidFill>
                  <a:schemeClr val="tx1"/>
                </a:solidFill>
                <a:latin typeface="Tahoma" panose="020B0604030504040204" pitchFamily="34" charset="0"/>
              </a:defRPr>
            </a:lvl3pPr>
            <a:lvl4pPr marL="1600200" indent="-228600" defTabSz="457200">
              <a:defRPr>
                <a:solidFill>
                  <a:schemeClr val="tx1"/>
                </a:solidFill>
                <a:latin typeface="Tahoma" panose="020B0604030504040204" pitchFamily="34" charset="0"/>
              </a:defRPr>
            </a:lvl4pPr>
            <a:lvl5pPr marL="2057400" indent="-228600" defTabSz="457200">
              <a:defRPr>
                <a:solidFill>
                  <a:schemeClr val="tx1"/>
                </a:solidFill>
                <a:latin typeface="Tahoma" panose="020B0604030504040204" pitchFamily="34" charset="0"/>
              </a:defRPr>
            </a:lvl5pPr>
            <a:lvl6pPr marL="2514600" indent="-228600" defTabSz="457200" eaLnBrk="0" fontAlgn="base" hangingPunct="0">
              <a:spcBef>
                <a:spcPct val="0"/>
              </a:spcBef>
              <a:spcAft>
                <a:spcPct val="0"/>
              </a:spcAft>
              <a:defRPr>
                <a:solidFill>
                  <a:schemeClr val="tx1"/>
                </a:solidFill>
                <a:latin typeface="Tahoma" panose="020B0604030504040204" pitchFamily="34" charset="0"/>
              </a:defRPr>
            </a:lvl6pPr>
            <a:lvl7pPr marL="2971800" indent="-228600" defTabSz="457200" eaLnBrk="0" fontAlgn="base" hangingPunct="0">
              <a:spcBef>
                <a:spcPct val="0"/>
              </a:spcBef>
              <a:spcAft>
                <a:spcPct val="0"/>
              </a:spcAft>
              <a:defRPr>
                <a:solidFill>
                  <a:schemeClr val="tx1"/>
                </a:solidFill>
                <a:latin typeface="Tahoma" panose="020B0604030504040204" pitchFamily="34" charset="0"/>
              </a:defRPr>
            </a:lvl7pPr>
            <a:lvl8pPr marL="3429000" indent="-228600" defTabSz="457200" eaLnBrk="0" fontAlgn="base" hangingPunct="0">
              <a:spcBef>
                <a:spcPct val="0"/>
              </a:spcBef>
              <a:spcAft>
                <a:spcPct val="0"/>
              </a:spcAft>
              <a:defRPr>
                <a:solidFill>
                  <a:schemeClr val="tx1"/>
                </a:solidFill>
                <a:latin typeface="Tahoma" panose="020B0604030504040204" pitchFamily="34" charset="0"/>
              </a:defRPr>
            </a:lvl8pPr>
            <a:lvl9pPr marL="3886200" indent="-228600" defTabSz="457200" eaLnBrk="0" fontAlgn="base" hangingPunct="0">
              <a:spcBef>
                <a:spcPct val="0"/>
              </a:spcBef>
              <a:spcAft>
                <a:spcPct val="0"/>
              </a:spcAft>
              <a:defRPr>
                <a:solidFill>
                  <a:schemeClr val="tx1"/>
                </a:solidFill>
                <a:latin typeface="Tahoma" panose="020B0604030504040204" pitchFamily="34" charset="0"/>
              </a:defRPr>
            </a:lvl9pPr>
          </a:lstStyle>
          <a:p>
            <a:pPr fontAlgn="base">
              <a:spcBef>
                <a:spcPct val="0"/>
              </a:spcBef>
              <a:spcAft>
                <a:spcPct val="0"/>
              </a:spcAft>
              <a:defRPr/>
            </a:pPr>
            <a:r>
              <a:rPr lang="en-US" altLang="en-US" sz="2000" b="1">
                <a:solidFill>
                  <a:srgbClr val="FFFFFF"/>
                </a:solidFill>
                <a:latin typeface="Arial" panose="020B0604020202020204" pitchFamily="34" charset="0"/>
                <a:cs typeface="Arial" panose="020B0604020202020204" pitchFamily="34" charset="0"/>
              </a:rPr>
              <a:t>Women’s Imaging Center</a:t>
            </a:r>
          </a:p>
        </p:txBody>
      </p:sp>
      <p:sp>
        <p:nvSpPr>
          <p:cNvPr id="315398" name="TextBox 13">
            <a:extLst>
              <a:ext uri="{FF2B5EF4-FFF2-40B4-BE49-F238E27FC236}">
                <a16:creationId xmlns:a16="http://schemas.microsoft.com/office/drawing/2014/main" id="{BEB45CE6-2573-4DCC-B9D1-3170BBBB7B21}"/>
              </a:ext>
            </a:extLst>
          </p:cNvPr>
          <p:cNvSpPr txBox="1">
            <a:spLocks noChangeArrowheads="1"/>
          </p:cNvSpPr>
          <p:nvPr/>
        </p:nvSpPr>
        <p:spPr bwMode="auto">
          <a:xfrm>
            <a:off x="2438400" y="4306888"/>
            <a:ext cx="82296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Tahoma" panose="020B0604030504040204" pitchFamily="34" charset="0"/>
              </a:defRPr>
            </a:lvl1pPr>
            <a:lvl2pPr marL="742950" indent="-285750" defTabSz="457200">
              <a:defRPr>
                <a:solidFill>
                  <a:schemeClr val="tx1"/>
                </a:solidFill>
                <a:latin typeface="Tahoma" panose="020B0604030504040204" pitchFamily="34" charset="0"/>
              </a:defRPr>
            </a:lvl2pPr>
            <a:lvl3pPr marL="1143000" indent="-228600" defTabSz="457200">
              <a:defRPr>
                <a:solidFill>
                  <a:schemeClr val="tx1"/>
                </a:solidFill>
                <a:latin typeface="Tahoma" panose="020B0604030504040204" pitchFamily="34" charset="0"/>
              </a:defRPr>
            </a:lvl3pPr>
            <a:lvl4pPr marL="1600200" indent="-228600" defTabSz="457200">
              <a:defRPr>
                <a:solidFill>
                  <a:schemeClr val="tx1"/>
                </a:solidFill>
                <a:latin typeface="Tahoma" panose="020B0604030504040204" pitchFamily="34" charset="0"/>
              </a:defRPr>
            </a:lvl4pPr>
            <a:lvl5pPr marL="2057400" indent="-228600" defTabSz="457200">
              <a:defRPr>
                <a:solidFill>
                  <a:schemeClr val="tx1"/>
                </a:solidFill>
                <a:latin typeface="Tahoma" panose="020B0604030504040204" pitchFamily="34" charset="0"/>
              </a:defRPr>
            </a:lvl5pPr>
            <a:lvl6pPr marL="2514600" indent="-228600" defTabSz="457200" eaLnBrk="0" fontAlgn="base" hangingPunct="0">
              <a:spcBef>
                <a:spcPct val="0"/>
              </a:spcBef>
              <a:spcAft>
                <a:spcPct val="0"/>
              </a:spcAft>
              <a:defRPr>
                <a:solidFill>
                  <a:schemeClr val="tx1"/>
                </a:solidFill>
                <a:latin typeface="Tahoma" panose="020B0604030504040204" pitchFamily="34" charset="0"/>
              </a:defRPr>
            </a:lvl6pPr>
            <a:lvl7pPr marL="2971800" indent="-228600" defTabSz="457200" eaLnBrk="0" fontAlgn="base" hangingPunct="0">
              <a:spcBef>
                <a:spcPct val="0"/>
              </a:spcBef>
              <a:spcAft>
                <a:spcPct val="0"/>
              </a:spcAft>
              <a:defRPr>
                <a:solidFill>
                  <a:schemeClr val="tx1"/>
                </a:solidFill>
                <a:latin typeface="Tahoma" panose="020B0604030504040204" pitchFamily="34" charset="0"/>
              </a:defRPr>
            </a:lvl7pPr>
            <a:lvl8pPr marL="3429000" indent="-228600" defTabSz="457200" eaLnBrk="0" fontAlgn="base" hangingPunct="0">
              <a:spcBef>
                <a:spcPct val="0"/>
              </a:spcBef>
              <a:spcAft>
                <a:spcPct val="0"/>
              </a:spcAft>
              <a:defRPr>
                <a:solidFill>
                  <a:schemeClr val="tx1"/>
                </a:solidFill>
                <a:latin typeface="Tahoma" panose="020B0604030504040204" pitchFamily="34" charset="0"/>
              </a:defRPr>
            </a:lvl8pPr>
            <a:lvl9pPr marL="3886200" indent="-228600" defTabSz="457200" eaLnBrk="0" fontAlgn="base" hangingPunct="0">
              <a:spcBef>
                <a:spcPct val="0"/>
              </a:spcBef>
              <a:spcAft>
                <a:spcPct val="0"/>
              </a:spcAft>
              <a:defRPr>
                <a:solidFill>
                  <a:schemeClr val="tx1"/>
                </a:solidFill>
                <a:latin typeface="Tahoma" panose="020B0604030504040204" pitchFamily="34" charset="0"/>
              </a:defRPr>
            </a:lvl9pPr>
          </a:lstStyle>
          <a:p>
            <a:pPr fontAlgn="base">
              <a:spcBef>
                <a:spcPct val="0"/>
              </a:spcBef>
              <a:spcAft>
                <a:spcPct val="0"/>
              </a:spcAft>
              <a:defRPr/>
            </a:pPr>
            <a:r>
              <a:rPr lang="en-US" altLang="en-US" sz="2000" b="1">
                <a:solidFill>
                  <a:srgbClr val="FFFFFF"/>
                </a:solidFill>
                <a:latin typeface="Arial" panose="020B0604020202020204" pitchFamily="34" charset="0"/>
                <a:cs typeface="Arial" panose="020B0604020202020204" pitchFamily="34" charset="0"/>
              </a:rPr>
              <a:t>Special Projects Volunteer</a:t>
            </a:r>
          </a:p>
          <a:p>
            <a:pPr fontAlgn="base">
              <a:spcBef>
                <a:spcPct val="0"/>
              </a:spcBef>
              <a:spcAft>
                <a:spcPct val="0"/>
              </a:spcAft>
              <a:defRPr/>
            </a:pPr>
            <a:r>
              <a:rPr lang="en-US" altLang="en-US" sz="2000" b="1">
                <a:solidFill>
                  <a:srgbClr val="FFFFFF"/>
                </a:solidFill>
                <a:latin typeface="Arial" panose="020B0604020202020204" pitchFamily="34" charset="0"/>
                <a:cs typeface="Arial" panose="020B0604020202020204" pitchFamily="34" charset="0"/>
              </a:rPr>
              <a:t>Comfort Volunteer</a:t>
            </a:r>
          </a:p>
        </p:txBody>
      </p:sp>
      <p:sp>
        <p:nvSpPr>
          <p:cNvPr id="315399" name="TextBox 5">
            <a:extLst>
              <a:ext uri="{FF2B5EF4-FFF2-40B4-BE49-F238E27FC236}">
                <a16:creationId xmlns:a16="http://schemas.microsoft.com/office/drawing/2014/main" id="{2AD3A1A8-8001-4A01-8049-95F753F5A641}"/>
              </a:ext>
            </a:extLst>
          </p:cNvPr>
          <p:cNvSpPr txBox="1">
            <a:spLocks noChangeArrowheads="1"/>
          </p:cNvSpPr>
          <p:nvPr/>
        </p:nvSpPr>
        <p:spPr bwMode="auto">
          <a:xfrm>
            <a:off x="2438400" y="3244851"/>
            <a:ext cx="548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Tahoma" panose="020B0604030504040204" pitchFamily="34" charset="0"/>
              </a:defRPr>
            </a:lvl1pPr>
            <a:lvl2pPr marL="742950" indent="-285750" defTabSz="457200">
              <a:defRPr>
                <a:solidFill>
                  <a:schemeClr val="tx1"/>
                </a:solidFill>
                <a:latin typeface="Tahoma" panose="020B0604030504040204" pitchFamily="34" charset="0"/>
              </a:defRPr>
            </a:lvl2pPr>
            <a:lvl3pPr marL="1143000" indent="-228600" defTabSz="457200">
              <a:defRPr>
                <a:solidFill>
                  <a:schemeClr val="tx1"/>
                </a:solidFill>
                <a:latin typeface="Tahoma" panose="020B0604030504040204" pitchFamily="34" charset="0"/>
              </a:defRPr>
            </a:lvl3pPr>
            <a:lvl4pPr marL="1600200" indent="-228600" defTabSz="457200">
              <a:defRPr>
                <a:solidFill>
                  <a:schemeClr val="tx1"/>
                </a:solidFill>
                <a:latin typeface="Tahoma" panose="020B0604030504040204" pitchFamily="34" charset="0"/>
              </a:defRPr>
            </a:lvl4pPr>
            <a:lvl5pPr marL="2057400" indent="-228600" defTabSz="457200">
              <a:defRPr>
                <a:solidFill>
                  <a:schemeClr val="tx1"/>
                </a:solidFill>
                <a:latin typeface="Tahoma" panose="020B0604030504040204" pitchFamily="34" charset="0"/>
              </a:defRPr>
            </a:lvl5pPr>
            <a:lvl6pPr marL="2514600" indent="-228600" defTabSz="457200" eaLnBrk="0" fontAlgn="base" hangingPunct="0">
              <a:spcBef>
                <a:spcPct val="0"/>
              </a:spcBef>
              <a:spcAft>
                <a:spcPct val="0"/>
              </a:spcAft>
              <a:defRPr>
                <a:solidFill>
                  <a:schemeClr val="tx1"/>
                </a:solidFill>
                <a:latin typeface="Tahoma" panose="020B0604030504040204" pitchFamily="34" charset="0"/>
              </a:defRPr>
            </a:lvl6pPr>
            <a:lvl7pPr marL="2971800" indent="-228600" defTabSz="457200" eaLnBrk="0" fontAlgn="base" hangingPunct="0">
              <a:spcBef>
                <a:spcPct val="0"/>
              </a:spcBef>
              <a:spcAft>
                <a:spcPct val="0"/>
              </a:spcAft>
              <a:defRPr>
                <a:solidFill>
                  <a:schemeClr val="tx1"/>
                </a:solidFill>
                <a:latin typeface="Tahoma" panose="020B0604030504040204" pitchFamily="34" charset="0"/>
              </a:defRPr>
            </a:lvl7pPr>
            <a:lvl8pPr marL="3429000" indent="-228600" defTabSz="457200" eaLnBrk="0" fontAlgn="base" hangingPunct="0">
              <a:spcBef>
                <a:spcPct val="0"/>
              </a:spcBef>
              <a:spcAft>
                <a:spcPct val="0"/>
              </a:spcAft>
              <a:defRPr>
                <a:solidFill>
                  <a:schemeClr val="tx1"/>
                </a:solidFill>
                <a:latin typeface="Tahoma" panose="020B0604030504040204" pitchFamily="34" charset="0"/>
              </a:defRPr>
            </a:lvl8pPr>
            <a:lvl9pPr marL="3886200" indent="-228600" defTabSz="457200" eaLnBrk="0" fontAlgn="base" hangingPunct="0">
              <a:spcBef>
                <a:spcPct val="0"/>
              </a:spcBef>
              <a:spcAft>
                <a:spcPct val="0"/>
              </a:spcAft>
              <a:defRPr>
                <a:solidFill>
                  <a:schemeClr val="tx1"/>
                </a:solidFill>
                <a:latin typeface="Tahoma" panose="020B0604030504040204" pitchFamily="34" charset="0"/>
              </a:defRPr>
            </a:lvl9pPr>
          </a:lstStyle>
          <a:p>
            <a:pPr fontAlgn="base">
              <a:spcBef>
                <a:spcPct val="0"/>
              </a:spcBef>
              <a:spcAft>
                <a:spcPct val="0"/>
              </a:spcAft>
              <a:defRPr/>
            </a:pPr>
            <a:r>
              <a:rPr lang="en-US" altLang="en-US" sz="2000" b="1">
                <a:solidFill>
                  <a:srgbClr val="FFFFFF"/>
                </a:solidFill>
                <a:latin typeface="Arial" panose="020B0604020202020204" pitchFamily="34" charset="0"/>
                <a:cs typeface="Arial" panose="020B0604020202020204" pitchFamily="34" charset="0"/>
              </a:rPr>
              <a:t>Shuttle</a:t>
            </a:r>
          </a:p>
        </p:txBody>
      </p:sp>
      <p:sp>
        <p:nvSpPr>
          <p:cNvPr id="315400" name="TextBox 7">
            <a:extLst>
              <a:ext uri="{FF2B5EF4-FFF2-40B4-BE49-F238E27FC236}">
                <a16:creationId xmlns:a16="http://schemas.microsoft.com/office/drawing/2014/main" id="{8757E5E8-3BD5-43DC-B2A7-1FE243D32395}"/>
              </a:ext>
            </a:extLst>
          </p:cNvPr>
          <p:cNvSpPr txBox="1">
            <a:spLocks noChangeArrowheads="1"/>
          </p:cNvSpPr>
          <p:nvPr/>
        </p:nvSpPr>
        <p:spPr bwMode="auto">
          <a:xfrm>
            <a:off x="2438400" y="5049839"/>
            <a:ext cx="8172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Tahoma" panose="020B0604030504040204" pitchFamily="34" charset="0"/>
              </a:defRPr>
            </a:lvl1pPr>
            <a:lvl2pPr marL="742950" indent="-285750" defTabSz="457200">
              <a:defRPr>
                <a:solidFill>
                  <a:schemeClr val="tx1"/>
                </a:solidFill>
                <a:latin typeface="Tahoma" panose="020B0604030504040204" pitchFamily="34" charset="0"/>
              </a:defRPr>
            </a:lvl2pPr>
            <a:lvl3pPr marL="1143000" indent="-228600" defTabSz="457200">
              <a:defRPr>
                <a:solidFill>
                  <a:schemeClr val="tx1"/>
                </a:solidFill>
                <a:latin typeface="Tahoma" panose="020B0604030504040204" pitchFamily="34" charset="0"/>
              </a:defRPr>
            </a:lvl3pPr>
            <a:lvl4pPr marL="1600200" indent="-228600" defTabSz="457200">
              <a:defRPr>
                <a:solidFill>
                  <a:schemeClr val="tx1"/>
                </a:solidFill>
                <a:latin typeface="Tahoma" panose="020B0604030504040204" pitchFamily="34" charset="0"/>
              </a:defRPr>
            </a:lvl4pPr>
            <a:lvl5pPr marL="2057400" indent="-228600" defTabSz="457200">
              <a:defRPr>
                <a:solidFill>
                  <a:schemeClr val="tx1"/>
                </a:solidFill>
                <a:latin typeface="Tahoma" panose="020B0604030504040204" pitchFamily="34" charset="0"/>
              </a:defRPr>
            </a:lvl5pPr>
            <a:lvl6pPr marL="2514600" indent="-228600" defTabSz="457200" eaLnBrk="0" fontAlgn="base" hangingPunct="0">
              <a:spcBef>
                <a:spcPct val="0"/>
              </a:spcBef>
              <a:spcAft>
                <a:spcPct val="0"/>
              </a:spcAft>
              <a:defRPr>
                <a:solidFill>
                  <a:schemeClr val="tx1"/>
                </a:solidFill>
                <a:latin typeface="Tahoma" panose="020B0604030504040204" pitchFamily="34" charset="0"/>
              </a:defRPr>
            </a:lvl6pPr>
            <a:lvl7pPr marL="2971800" indent="-228600" defTabSz="457200" eaLnBrk="0" fontAlgn="base" hangingPunct="0">
              <a:spcBef>
                <a:spcPct val="0"/>
              </a:spcBef>
              <a:spcAft>
                <a:spcPct val="0"/>
              </a:spcAft>
              <a:defRPr>
                <a:solidFill>
                  <a:schemeClr val="tx1"/>
                </a:solidFill>
                <a:latin typeface="Tahoma" panose="020B0604030504040204" pitchFamily="34" charset="0"/>
              </a:defRPr>
            </a:lvl7pPr>
            <a:lvl8pPr marL="3429000" indent="-228600" defTabSz="457200" eaLnBrk="0" fontAlgn="base" hangingPunct="0">
              <a:spcBef>
                <a:spcPct val="0"/>
              </a:spcBef>
              <a:spcAft>
                <a:spcPct val="0"/>
              </a:spcAft>
              <a:defRPr>
                <a:solidFill>
                  <a:schemeClr val="tx1"/>
                </a:solidFill>
                <a:latin typeface="Tahoma" panose="020B0604030504040204" pitchFamily="34" charset="0"/>
              </a:defRPr>
            </a:lvl8pPr>
            <a:lvl9pPr marL="3886200" indent="-228600" defTabSz="457200" eaLnBrk="0" fontAlgn="base" hangingPunct="0">
              <a:spcBef>
                <a:spcPct val="0"/>
              </a:spcBef>
              <a:spcAft>
                <a:spcPct val="0"/>
              </a:spcAft>
              <a:defRPr>
                <a:solidFill>
                  <a:schemeClr val="tx1"/>
                </a:solidFill>
                <a:latin typeface="Tahoma" panose="020B0604030504040204" pitchFamily="34" charset="0"/>
              </a:defRPr>
            </a:lvl9pPr>
          </a:lstStyle>
          <a:p>
            <a:pPr fontAlgn="base">
              <a:spcBef>
                <a:spcPct val="0"/>
              </a:spcBef>
              <a:spcAft>
                <a:spcPct val="0"/>
              </a:spcAft>
              <a:defRPr/>
            </a:pPr>
            <a:r>
              <a:rPr lang="en-US" altLang="en-US" sz="2000" b="1">
                <a:solidFill>
                  <a:srgbClr val="FFFFFF"/>
                </a:solidFill>
                <a:latin typeface="Arial" panose="020B0604020202020204" pitchFamily="34" charset="0"/>
                <a:cs typeface="Arial" panose="020B0604020202020204" pitchFamily="34" charset="0"/>
              </a:rPr>
              <a:t>Medical Plaza Volunteer</a:t>
            </a:r>
          </a:p>
        </p:txBody>
      </p:sp>
      <p:sp>
        <p:nvSpPr>
          <p:cNvPr id="2" name="Title 1">
            <a:extLst>
              <a:ext uri="{FF2B5EF4-FFF2-40B4-BE49-F238E27FC236}">
                <a16:creationId xmlns:a16="http://schemas.microsoft.com/office/drawing/2014/main" id="{7BAA1082-9294-42B4-BFF6-E3944645544B}"/>
              </a:ext>
            </a:extLst>
          </p:cNvPr>
          <p:cNvSpPr>
            <a:spLocks noGrp="1"/>
          </p:cNvSpPr>
          <p:nvPr>
            <p:ph type="title"/>
          </p:nvPr>
        </p:nvSpPr>
        <p:spPr>
          <a:xfrm>
            <a:off x="1930400" y="1066801"/>
            <a:ext cx="8229600" cy="371475"/>
          </a:xfrm>
        </p:spPr>
        <p:txBody>
          <a:bodyPr>
            <a:normAutofit fontScale="90000"/>
          </a:bodyPr>
          <a:lstStyle/>
          <a:p>
            <a:pPr eaLnBrk="1" fontAlgn="auto" hangingPunct="1">
              <a:spcAft>
                <a:spcPts val="0"/>
              </a:spcAft>
              <a:defRPr/>
            </a:pPr>
            <a:r>
              <a:rPr lang="en-US" dirty="0"/>
              <a:t>St. Luke’s Volunteer Positions</a:t>
            </a:r>
          </a:p>
        </p:txBody>
      </p:sp>
      <p:sp>
        <p:nvSpPr>
          <p:cNvPr id="315402" name="Rectangle 2">
            <a:extLst>
              <a:ext uri="{FF2B5EF4-FFF2-40B4-BE49-F238E27FC236}">
                <a16:creationId xmlns:a16="http://schemas.microsoft.com/office/drawing/2014/main" id="{D385214B-0E8B-423F-BD8A-C64D3DA1182E}"/>
              </a:ext>
            </a:extLst>
          </p:cNvPr>
          <p:cNvSpPr>
            <a:spLocks noChangeArrowheads="1"/>
          </p:cNvSpPr>
          <p:nvPr/>
        </p:nvSpPr>
        <p:spPr bwMode="auto">
          <a:xfrm>
            <a:off x="2381251" y="2373313"/>
            <a:ext cx="1965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Tahoma" panose="020B0604030504040204" pitchFamily="34" charset="0"/>
              </a:defRPr>
            </a:lvl1pPr>
            <a:lvl2pPr marL="742950" indent="-285750" defTabSz="457200">
              <a:defRPr>
                <a:solidFill>
                  <a:schemeClr val="tx1"/>
                </a:solidFill>
                <a:latin typeface="Tahoma" panose="020B0604030504040204" pitchFamily="34" charset="0"/>
              </a:defRPr>
            </a:lvl2pPr>
            <a:lvl3pPr marL="1143000" indent="-228600" defTabSz="457200">
              <a:defRPr>
                <a:solidFill>
                  <a:schemeClr val="tx1"/>
                </a:solidFill>
                <a:latin typeface="Tahoma" panose="020B0604030504040204" pitchFamily="34" charset="0"/>
              </a:defRPr>
            </a:lvl3pPr>
            <a:lvl4pPr marL="1600200" indent="-228600" defTabSz="457200">
              <a:defRPr>
                <a:solidFill>
                  <a:schemeClr val="tx1"/>
                </a:solidFill>
                <a:latin typeface="Tahoma" panose="020B0604030504040204" pitchFamily="34" charset="0"/>
              </a:defRPr>
            </a:lvl4pPr>
            <a:lvl5pPr marL="2057400" indent="-228600" defTabSz="457200">
              <a:defRPr>
                <a:solidFill>
                  <a:schemeClr val="tx1"/>
                </a:solidFill>
                <a:latin typeface="Tahoma" panose="020B0604030504040204" pitchFamily="34" charset="0"/>
              </a:defRPr>
            </a:lvl5pPr>
            <a:lvl6pPr marL="2514600" indent="-228600" defTabSz="457200" eaLnBrk="0" fontAlgn="base" hangingPunct="0">
              <a:spcBef>
                <a:spcPct val="0"/>
              </a:spcBef>
              <a:spcAft>
                <a:spcPct val="0"/>
              </a:spcAft>
              <a:defRPr>
                <a:solidFill>
                  <a:schemeClr val="tx1"/>
                </a:solidFill>
                <a:latin typeface="Tahoma" panose="020B0604030504040204" pitchFamily="34" charset="0"/>
              </a:defRPr>
            </a:lvl6pPr>
            <a:lvl7pPr marL="2971800" indent="-228600" defTabSz="457200" eaLnBrk="0" fontAlgn="base" hangingPunct="0">
              <a:spcBef>
                <a:spcPct val="0"/>
              </a:spcBef>
              <a:spcAft>
                <a:spcPct val="0"/>
              </a:spcAft>
              <a:defRPr>
                <a:solidFill>
                  <a:schemeClr val="tx1"/>
                </a:solidFill>
                <a:latin typeface="Tahoma" panose="020B0604030504040204" pitchFamily="34" charset="0"/>
              </a:defRPr>
            </a:lvl7pPr>
            <a:lvl8pPr marL="3429000" indent="-228600" defTabSz="457200" eaLnBrk="0" fontAlgn="base" hangingPunct="0">
              <a:spcBef>
                <a:spcPct val="0"/>
              </a:spcBef>
              <a:spcAft>
                <a:spcPct val="0"/>
              </a:spcAft>
              <a:defRPr>
                <a:solidFill>
                  <a:schemeClr val="tx1"/>
                </a:solidFill>
                <a:latin typeface="Tahoma" panose="020B0604030504040204" pitchFamily="34" charset="0"/>
              </a:defRPr>
            </a:lvl8pPr>
            <a:lvl9pPr marL="3886200" indent="-228600" defTabSz="457200" eaLnBrk="0" fontAlgn="base" hangingPunct="0">
              <a:spcBef>
                <a:spcPct val="0"/>
              </a:spcBef>
              <a:spcAft>
                <a:spcPct val="0"/>
              </a:spcAft>
              <a:defRPr>
                <a:solidFill>
                  <a:schemeClr val="tx1"/>
                </a:solidFill>
                <a:latin typeface="Tahoma" panose="020B0604030504040204" pitchFamily="34" charset="0"/>
              </a:defRPr>
            </a:lvl9pPr>
          </a:lstStyle>
          <a:p>
            <a:pPr fontAlgn="base">
              <a:spcBef>
                <a:spcPct val="0"/>
              </a:spcBef>
              <a:spcAft>
                <a:spcPct val="0"/>
              </a:spcAft>
              <a:defRPr/>
            </a:pPr>
            <a:r>
              <a:rPr lang="en-US" altLang="en-US" b="1">
                <a:solidFill>
                  <a:srgbClr val="FFFFFF"/>
                </a:solidFill>
                <a:latin typeface="Arial" panose="020B0604020202020204" pitchFamily="34" charset="0"/>
                <a:cs typeface="Arial" panose="020B0604020202020204" pitchFamily="34" charset="0"/>
              </a:rPr>
              <a:t>MSTI </a:t>
            </a:r>
            <a:r>
              <a:rPr lang="en-US" altLang="en-US" sz="2000" b="1">
                <a:solidFill>
                  <a:srgbClr val="FFFFFF"/>
                </a:solidFill>
                <a:latin typeface="Arial" panose="020B0604020202020204" pitchFamily="34" charset="0"/>
                <a:cs typeface="Arial" panose="020B0604020202020204" pitchFamily="34" charset="0"/>
              </a:rPr>
              <a:t>Volunteer</a:t>
            </a:r>
          </a:p>
        </p:txBody>
      </p:sp>
    </p:spTree>
    <p:extLst>
      <p:ext uri="{BB962C8B-B14F-4D97-AF65-F5344CB8AC3E}">
        <p14:creationId xmlns:p14="http://schemas.microsoft.com/office/powerpoint/2010/main" val="3492950019"/>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04924C-7687-4087-ACF9-25D198D2EBCD}"/>
              </a:ext>
            </a:extLst>
          </p:cNvPr>
          <p:cNvSpPr>
            <a:spLocks noGrp="1"/>
          </p:cNvSpPr>
          <p:nvPr>
            <p:ph idx="1"/>
          </p:nvPr>
        </p:nvSpPr>
        <p:spPr>
          <a:xfrm>
            <a:off x="1981200" y="1636714"/>
            <a:ext cx="8229600" cy="3849687"/>
          </a:xfrm>
        </p:spPr>
        <p:txBody>
          <a:bodyPr/>
          <a:lstStyle/>
          <a:p>
            <a:pPr eaLnBrk="1" fontAlgn="auto" hangingPunct="1">
              <a:spcAft>
                <a:spcPts val="0"/>
              </a:spcAft>
              <a:defRPr/>
            </a:pPr>
            <a:r>
              <a:rPr lang="en-US" dirty="0"/>
              <a:t>Contact Kim Patterson</a:t>
            </a:r>
          </a:p>
          <a:p>
            <a:pPr marL="0" indent="0" eaLnBrk="1" fontAlgn="auto" hangingPunct="1">
              <a:spcAft>
                <a:spcPts val="0"/>
              </a:spcAft>
              <a:buNone/>
              <a:defRPr/>
            </a:pPr>
            <a:r>
              <a:rPr lang="en-US" dirty="0"/>
              <a:t>	Volunteer Services</a:t>
            </a:r>
          </a:p>
          <a:p>
            <a:pPr marL="0" indent="0" eaLnBrk="1" fontAlgn="auto" hangingPunct="1">
              <a:spcAft>
                <a:spcPts val="0"/>
              </a:spcAft>
              <a:buNone/>
              <a:defRPr/>
            </a:pPr>
            <a:r>
              <a:rPr lang="en-US" dirty="0"/>
              <a:t>	St. Luke’s Magic Valley</a:t>
            </a:r>
          </a:p>
          <a:p>
            <a:pPr marL="0" indent="0" eaLnBrk="1" fontAlgn="auto" hangingPunct="1">
              <a:spcAft>
                <a:spcPts val="0"/>
              </a:spcAft>
              <a:buNone/>
              <a:defRPr/>
            </a:pPr>
            <a:r>
              <a:rPr lang="en-US" dirty="0"/>
              <a:t>	814-0861</a:t>
            </a:r>
          </a:p>
          <a:p>
            <a:pPr marL="0" indent="0" eaLnBrk="1" fontAlgn="auto" hangingPunct="1">
              <a:spcAft>
                <a:spcPts val="0"/>
              </a:spcAft>
              <a:buNone/>
              <a:defRPr/>
            </a:pPr>
            <a:r>
              <a:rPr lang="en-US"/>
              <a:t>	kimpa@slhs.org</a:t>
            </a:r>
            <a:endParaRPr lang="en-US" dirty="0"/>
          </a:p>
          <a:p>
            <a:pPr eaLnBrk="1" fontAlgn="auto" hangingPunct="1">
              <a:spcAft>
                <a:spcPts val="0"/>
              </a:spcAft>
              <a:defRPr/>
            </a:pPr>
            <a:endParaRPr lang="en-US" dirty="0"/>
          </a:p>
        </p:txBody>
      </p:sp>
      <p:sp>
        <p:nvSpPr>
          <p:cNvPr id="317443" name="Title 2">
            <a:extLst>
              <a:ext uri="{FF2B5EF4-FFF2-40B4-BE49-F238E27FC236}">
                <a16:creationId xmlns:a16="http://schemas.microsoft.com/office/drawing/2014/main" id="{691EF7ED-CE94-4B95-8191-C03F9277F4DE}"/>
              </a:ext>
            </a:extLst>
          </p:cNvPr>
          <p:cNvSpPr>
            <a:spLocks noGrp="1"/>
          </p:cNvSpPr>
          <p:nvPr>
            <p:ph type="title"/>
          </p:nvPr>
        </p:nvSpPr>
        <p:spPr bwMode="auto">
          <a:xfrm>
            <a:off x="1981200" y="474664"/>
            <a:ext cx="8229600" cy="947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a:latin typeface="Arial" panose="020B0604020202020204" pitchFamily="34" charset="0"/>
                <a:cs typeface="Helvetica" panose="020B0604020202020204" pitchFamily="34" charset="0"/>
              </a:rPr>
              <a:t>For More Information</a:t>
            </a:r>
          </a:p>
        </p:txBody>
      </p:sp>
    </p:spTree>
    <p:extLst>
      <p:ext uri="{BB962C8B-B14F-4D97-AF65-F5344CB8AC3E}">
        <p14:creationId xmlns:p14="http://schemas.microsoft.com/office/powerpoint/2010/main" val="3483041024"/>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9F7CE-36AE-4251-AD48-08701DDBFA2A}"/>
              </a:ext>
            </a:extLst>
          </p:cNvPr>
          <p:cNvSpPr>
            <a:spLocks noGrp="1"/>
          </p:cNvSpPr>
          <p:nvPr>
            <p:ph type="title"/>
          </p:nvPr>
        </p:nvSpPr>
        <p:spPr/>
        <p:txBody>
          <a:bodyPr>
            <a:normAutofit/>
          </a:bodyPr>
          <a:lstStyle/>
          <a:p>
            <a:r>
              <a:rPr lang="en-US" sz="4800" dirty="0"/>
              <a:t>TIME FOR OUR FACULTY Q&amp;A</a:t>
            </a:r>
          </a:p>
        </p:txBody>
      </p:sp>
      <p:sp>
        <p:nvSpPr>
          <p:cNvPr id="3" name="Text Placeholder 2">
            <a:extLst>
              <a:ext uri="{FF2B5EF4-FFF2-40B4-BE49-F238E27FC236}">
                <a16:creationId xmlns:a16="http://schemas.microsoft.com/office/drawing/2014/main" id="{6CB6C4C6-FC48-4E7F-8C00-1C74095B8AA8}"/>
              </a:ext>
            </a:extLst>
          </p:cNvPr>
          <p:cNvSpPr>
            <a:spLocks noGrp="1"/>
          </p:cNvSpPr>
          <p:nvPr>
            <p:ph type="body" idx="1"/>
          </p:nvPr>
        </p:nvSpPr>
        <p:spPr/>
        <p:txBody>
          <a:bodyPr>
            <a:normAutofit fontScale="92500"/>
          </a:bodyPr>
          <a:lstStyle/>
          <a:p>
            <a:r>
              <a:rPr lang="en-US" sz="2800" b="1" dirty="0">
                <a:solidFill>
                  <a:srgbClr val="FF0000"/>
                </a:solidFill>
              </a:rPr>
              <a:t>Be sure to have your questions given to the support team</a:t>
            </a:r>
          </a:p>
          <a:p>
            <a:r>
              <a:rPr lang="en-US" sz="2800" b="1" dirty="0"/>
              <a:t>12:40-1:00 pm</a:t>
            </a:r>
          </a:p>
        </p:txBody>
      </p:sp>
    </p:spTree>
    <p:extLst>
      <p:ext uri="{BB962C8B-B14F-4D97-AF65-F5344CB8AC3E}">
        <p14:creationId xmlns:p14="http://schemas.microsoft.com/office/powerpoint/2010/main" val="16263573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D2C4D-792F-41F5-891A-9398368FAB21}"/>
              </a:ext>
            </a:extLst>
          </p:cNvPr>
          <p:cNvSpPr>
            <a:spLocks noGrp="1"/>
          </p:cNvSpPr>
          <p:nvPr>
            <p:ph type="title"/>
          </p:nvPr>
        </p:nvSpPr>
        <p:spPr>
          <a:xfrm rot="10800000" flipV="1">
            <a:off x="5569226" y="5724939"/>
            <a:ext cx="3233460" cy="664506"/>
          </a:xfrm>
        </p:spPr>
        <p:txBody>
          <a:bodyPr>
            <a:normAutofit fontScale="90000"/>
          </a:bodyPr>
          <a:lstStyle/>
          <a:p>
            <a:r>
              <a:rPr lang="en-US" dirty="0"/>
              <a:t>We would love to have you at our next  bootcamp!</a:t>
            </a:r>
            <a:br>
              <a:rPr lang="en-US" dirty="0"/>
            </a:br>
            <a:r>
              <a:rPr lang="en-US" dirty="0"/>
              <a:t>Thanks for coming!   </a:t>
            </a:r>
            <a:br>
              <a:rPr lang="en-US" dirty="0"/>
            </a:br>
            <a:r>
              <a:rPr lang="en-US" i="1" dirty="0"/>
              <a:t>PFNF Advisory Board</a:t>
            </a:r>
          </a:p>
        </p:txBody>
      </p:sp>
      <p:pic>
        <p:nvPicPr>
          <p:cNvPr id="6" name="Picture Placeholder 5" descr="A person standing in front of a mirror posing for the camera&#10;&#10;Description generated with high confidence">
            <a:extLst>
              <a:ext uri="{FF2B5EF4-FFF2-40B4-BE49-F238E27FC236}">
                <a16:creationId xmlns:a16="http://schemas.microsoft.com/office/drawing/2014/main" id="{5CAF9B13-7D99-4573-B482-D026143B9B9B}"/>
              </a:ext>
            </a:extLst>
          </p:cNvPr>
          <p:cNvPicPr>
            <a:picLocks noGrp="1" noChangeAspect="1"/>
          </p:cNvPicPr>
          <p:nvPr>
            <p:ph type="pic" idx="1"/>
          </p:nvPr>
        </p:nvPicPr>
        <p:blipFill>
          <a:blip r:embed="rId2"/>
          <a:srcRect t="13" b="13"/>
          <a:stretch>
            <a:fillRect/>
          </a:stretch>
        </p:blipFill>
        <p:spPr>
          <a:xfrm>
            <a:off x="3316288" y="-336308"/>
            <a:ext cx="5486400" cy="4114800"/>
          </a:xfrm>
        </p:spPr>
      </p:pic>
      <p:sp>
        <p:nvSpPr>
          <p:cNvPr id="4" name="Text Placeholder 3">
            <a:extLst>
              <a:ext uri="{FF2B5EF4-FFF2-40B4-BE49-F238E27FC236}">
                <a16:creationId xmlns:a16="http://schemas.microsoft.com/office/drawing/2014/main" id="{511EF5BC-1A1F-4A44-8BA4-1797EA087FA3}"/>
              </a:ext>
            </a:extLst>
          </p:cNvPr>
          <p:cNvSpPr>
            <a:spLocks noGrp="1"/>
          </p:cNvSpPr>
          <p:nvPr>
            <p:ph type="body" sz="half" idx="2"/>
          </p:nvPr>
        </p:nvSpPr>
        <p:spPr>
          <a:xfrm>
            <a:off x="1828800" y="3955878"/>
            <a:ext cx="8292548" cy="2597323"/>
          </a:xfrm>
        </p:spPr>
        <p:txBody>
          <a:bodyPr>
            <a:normAutofit/>
          </a:bodyPr>
          <a:lstStyle/>
          <a:p>
            <a:endParaRPr lang="en-US" dirty="0"/>
          </a:p>
          <a:p>
            <a:r>
              <a:rPr lang="en-US" sz="2800" b="1"/>
              <a:t>2019 Boot Camps:</a:t>
            </a:r>
            <a:br>
              <a:rPr lang="en-US" sz="2800" b="1"/>
            </a:br>
            <a:r>
              <a:rPr lang="en-US" sz="2800" b="1"/>
              <a:t>March and Sept</a:t>
            </a:r>
            <a:endParaRPr lang="en-US" sz="1600" b="1" dirty="0"/>
          </a:p>
        </p:txBody>
      </p:sp>
    </p:spTree>
    <p:extLst>
      <p:ext uri="{BB962C8B-B14F-4D97-AF65-F5344CB8AC3E}">
        <p14:creationId xmlns:p14="http://schemas.microsoft.com/office/powerpoint/2010/main" val="380773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23206" y="6470094"/>
            <a:ext cx="1067294" cy="411871"/>
          </a:xfrm>
        </p:spPr>
        <p:txBody>
          <a:bodyPr/>
          <a:lstStyle/>
          <a:p>
            <a:pPr>
              <a:defRPr/>
            </a:pPr>
            <a:fld id="{E0A9AE9C-90F2-3141-A964-FFEC2F65B7D8}" type="slidenum">
              <a:rPr lang="en-US">
                <a:solidFill>
                  <a:prstClr val="white"/>
                </a:solidFill>
                <a:latin typeface="TradeGothic"/>
                <a:cs typeface="TradeGothic"/>
              </a:rPr>
              <a:pPr>
                <a:defRPr/>
              </a:pPr>
              <a:t>5</a:t>
            </a:fld>
            <a:endParaRPr lang="en-US" dirty="0">
              <a:solidFill>
                <a:prstClr val="white"/>
              </a:solidFill>
              <a:latin typeface="TradeGothic"/>
              <a:cs typeface="TradeGothic"/>
            </a:endParaRPr>
          </a:p>
        </p:txBody>
      </p:sp>
      <p:sp>
        <p:nvSpPr>
          <p:cNvPr id="7" name="TextBox 6"/>
          <p:cNvSpPr txBox="1"/>
          <p:nvPr/>
        </p:nvSpPr>
        <p:spPr>
          <a:xfrm>
            <a:off x="1811529" y="347468"/>
            <a:ext cx="8555011" cy="707886"/>
          </a:xfrm>
          <a:prstGeom prst="rect">
            <a:avLst/>
          </a:prstGeom>
          <a:noFill/>
        </p:spPr>
        <p:txBody>
          <a:bodyPr wrap="square" rtlCol="0">
            <a:spAutoFit/>
          </a:bodyPr>
          <a:lstStyle/>
          <a:p>
            <a:pPr>
              <a:defRPr/>
            </a:pPr>
            <a:r>
              <a:rPr lang="en-US" sz="4000" dirty="0">
                <a:solidFill>
                  <a:prstClr val="white"/>
                </a:solidFill>
                <a:latin typeface="TradeGothic BoldTwo"/>
                <a:cs typeface="TradeGothic BoldTwo"/>
              </a:rPr>
              <a:t>WHAT IS SHIBA?</a:t>
            </a:r>
          </a:p>
        </p:txBody>
      </p:sp>
      <p:sp>
        <p:nvSpPr>
          <p:cNvPr id="10" name="TextBox 9"/>
          <p:cNvSpPr txBox="1"/>
          <p:nvPr/>
        </p:nvSpPr>
        <p:spPr>
          <a:xfrm>
            <a:off x="2386580" y="1893098"/>
            <a:ext cx="7379900" cy="830997"/>
          </a:xfrm>
          <a:prstGeom prst="rect">
            <a:avLst/>
          </a:prstGeom>
          <a:noFill/>
        </p:spPr>
        <p:txBody>
          <a:bodyPr wrap="square" rtlCol="0">
            <a:spAutoFit/>
          </a:bodyPr>
          <a:lstStyle/>
          <a:p>
            <a:pPr>
              <a:defRPr/>
            </a:pPr>
            <a:r>
              <a:rPr lang="en-US" sz="2400" dirty="0">
                <a:solidFill>
                  <a:prstClr val="black"/>
                </a:solidFill>
                <a:latin typeface="TradeGothic"/>
                <a:cs typeface="TradeGothic"/>
              </a:rPr>
              <a:t>SHIBA stands for “</a:t>
            </a:r>
            <a:r>
              <a:rPr lang="en-US" sz="2400" dirty="0">
                <a:solidFill>
                  <a:srgbClr val="C0504D">
                    <a:lumMod val="75000"/>
                  </a:srgbClr>
                </a:solidFill>
                <a:latin typeface="TradeGothic"/>
                <a:cs typeface="TradeGothic"/>
              </a:rPr>
              <a:t>Senior Health Insurance Benefits Advisors</a:t>
            </a:r>
            <a:r>
              <a:rPr lang="en-US" sz="2400" dirty="0">
                <a:solidFill>
                  <a:prstClr val="black"/>
                </a:solidFill>
                <a:latin typeface="TradeGothic"/>
                <a:cs typeface="TradeGothic"/>
              </a:rPr>
              <a:t>”.</a:t>
            </a:r>
          </a:p>
        </p:txBody>
      </p:sp>
      <p:sp>
        <p:nvSpPr>
          <p:cNvPr id="2" name="TextBox 1"/>
          <p:cNvSpPr txBox="1"/>
          <p:nvPr/>
        </p:nvSpPr>
        <p:spPr>
          <a:xfrm>
            <a:off x="2386581" y="3082263"/>
            <a:ext cx="7498995" cy="830997"/>
          </a:xfrm>
          <a:prstGeom prst="rect">
            <a:avLst/>
          </a:prstGeom>
          <a:noFill/>
        </p:spPr>
        <p:txBody>
          <a:bodyPr wrap="square" rtlCol="0">
            <a:spAutoFit/>
          </a:bodyPr>
          <a:lstStyle>
            <a:defPPr>
              <a:defRPr lang="en-US"/>
            </a:defPPr>
          </a:lstStyle>
          <a:p>
            <a:pPr>
              <a:defRPr/>
            </a:pPr>
            <a:r>
              <a:rPr lang="en-US" sz="2400" dirty="0">
                <a:solidFill>
                  <a:prstClr val="black"/>
                </a:solidFill>
                <a:latin typeface="TradeGothic"/>
              </a:rPr>
              <a:t>SHIBA is part of the </a:t>
            </a:r>
            <a:r>
              <a:rPr lang="en-US" sz="2400" dirty="0">
                <a:solidFill>
                  <a:srgbClr val="C0504D">
                    <a:lumMod val="75000"/>
                  </a:srgbClr>
                </a:solidFill>
                <a:latin typeface="TradeGothic"/>
              </a:rPr>
              <a:t>Consumer Affairs Bureau</a:t>
            </a:r>
            <a:r>
              <a:rPr lang="en-US" sz="2400" dirty="0">
                <a:solidFill>
                  <a:srgbClr val="FF0000"/>
                </a:solidFill>
                <a:latin typeface="TradeGothic"/>
              </a:rPr>
              <a:t> </a:t>
            </a:r>
            <a:r>
              <a:rPr lang="en-US" sz="2400" dirty="0">
                <a:solidFill>
                  <a:prstClr val="black"/>
                </a:solidFill>
                <a:latin typeface="TradeGothic"/>
              </a:rPr>
              <a:t>of the Idaho Department of Insurance (DOI). </a:t>
            </a:r>
          </a:p>
        </p:txBody>
      </p:sp>
      <p:sp>
        <p:nvSpPr>
          <p:cNvPr id="4" name="TextBox 3"/>
          <p:cNvSpPr txBox="1"/>
          <p:nvPr/>
        </p:nvSpPr>
        <p:spPr>
          <a:xfrm>
            <a:off x="2386580" y="4271428"/>
            <a:ext cx="7584734" cy="830997"/>
          </a:xfrm>
          <a:prstGeom prst="rect">
            <a:avLst/>
          </a:prstGeom>
          <a:noFill/>
        </p:spPr>
        <p:txBody>
          <a:bodyPr wrap="square" rtlCol="0">
            <a:spAutoFit/>
          </a:bodyPr>
          <a:lstStyle/>
          <a:p>
            <a:pPr>
              <a:defRPr/>
            </a:pPr>
            <a:r>
              <a:rPr lang="en-US" sz="2400" dirty="0">
                <a:solidFill>
                  <a:prstClr val="black"/>
                </a:solidFill>
                <a:latin typeface="TradeGothic"/>
              </a:rPr>
              <a:t>SHIBA is funded by the Idaho Department of Insurance and federally by the </a:t>
            </a:r>
            <a:r>
              <a:rPr lang="en-US" sz="2400" dirty="0">
                <a:solidFill>
                  <a:srgbClr val="C0504D">
                    <a:lumMod val="75000"/>
                  </a:srgbClr>
                </a:solidFill>
                <a:latin typeface="TradeGothic"/>
                <a:cs typeface="TradeGothic"/>
              </a:rPr>
              <a:t>Administration for Community Living (ACL)</a:t>
            </a:r>
            <a:r>
              <a:rPr lang="en-US" sz="2400" dirty="0">
                <a:solidFill>
                  <a:prstClr val="black"/>
                </a:solidFill>
                <a:latin typeface="TradeGothic"/>
              </a:rPr>
              <a:t>.</a:t>
            </a:r>
          </a:p>
        </p:txBody>
      </p:sp>
    </p:spTree>
    <p:extLst>
      <p:ext uri="{BB962C8B-B14F-4D97-AF65-F5344CB8AC3E}">
        <p14:creationId xmlns:p14="http://schemas.microsoft.com/office/powerpoint/2010/main" val="108231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23206" y="6470094"/>
            <a:ext cx="1067294" cy="411871"/>
          </a:xfrm>
        </p:spPr>
        <p:txBody>
          <a:bodyPr/>
          <a:lstStyle/>
          <a:p>
            <a:pPr>
              <a:defRPr/>
            </a:pPr>
            <a:fld id="{E0A9AE9C-90F2-3141-A964-FFEC2F65B7D8}" type="slidenum">
              <a:rPr lang="en-US">
                <a:solidFill>
                  <a:prstClr val="white"/>
                </a:solidFill>
                <a:latin typeface="TradeGothic"/>
                <a:cs typeface="TradeGothic"/>
              </a:rPr>
              <a:pPr>
                <a:defRPr/>
              </a:pPr>
              <a:t>6</a:t>
            </a:fld>
            <a:endParaRPr lang="en-US" dirty="0">
              <a:solidFill>
                <a:prstClr val="white"/>
              </a:solidFill>
              <a:latin typeface="TradeGothic"/>
              <a:cs typeface="TradeGothic"/>
            </a:endParaRPr>
          </a:p>
        </p:txBody>
      </p:sp>
      <p:sp>
        <p:nvSpPr>
          <p:cNvPr id="7" name="TextBox 6"/>
          <p:cNvSpPr txBox="1"/>
          <p:nvPr/>
        </p:nvSpPr>
        <p:spPr>
          <a:xfrm>
            <a:off x="1811529" y="347468"/>
            <a:ext cx="8555011" cy="707886"/>
          </a:xfrm>
          <a:prstGeom prst="rect">
            <a:avLst/>
          </a:prstGeom>
          <a:noFill/>
        </p:spPr>
        <p:txBody>
          <a:bodyPr wrap="square" rtlCol="0">
            <a:spAutoFit/>
          </a:bodyPr>
          <a:lstStyle/>
          <a:p>
            <a:pPr>
              <a:defRPr/>
            </a:pPr>
            <a:r>
              <a:rPr lang="en-US" sz="4000" dirty="0">
                <a:solidFill>
                  <a:prstClr val="white"/>
                </a:solidFill>
                <a:latin typeface="TradeGothic BoldTwo"/>
                <a:cs typeface="TradeGothic BoldTwo"/>
              </a:rPr>
              <a:t>A NATIONWIDE ORGANIZATION</a:t>
            </a:r>
          </a:p>
        </p:txBody>
      </p:sp>
      <p:sp>
        <p:nvSpPr>
          <p:cNvPr id="10" name="TextBox 9"/>
          <p:cNvSpPr txBox="1"/>
          <p:nvPr/>
        </p:nvSpPr>
        <p:spPr>
          <a:xfrm>
            <a:off x="2399083" y="1893098"/>
            <a:ext cx="7967456" cy="830997"/>
          </a:xfrm>
          <a:prstGeom prst="rect">
            <a:avLst/>
          </a:prstGeom>
          <a:noFill/>
        </p:spPr>
        <p:txBody>
          <a:bodyPr wrap="square" rtlCol="0">
            <a:spAutoFit/>
          </a:bodyPr>
          <a:lstStyle/>
          <a:p>
            <a:pPr>
              <a:defRPr/>
            </a:pPr>
            <a:r>
              <a:rPr lang="en-US" sz="2400" dirty="0">
                <a:solidFill>
                  <a:prstClr val="black"/>
                </a:solidFill>
                <a:latin typeface="TradeGothic"/>
                <a:cs typeface="TradeGothic"/>
              </a:rPr>
              <a:t>SHIBA  is part of a nationwide program known as </a:t>
            </a:r>
          </a:p>
          <a:p>
            <a:pPr>
              <a:defRPr/>
            </a:pPr>
            <a:r>
              <a:rPr lang="en-US" sz="2400" dirty="0">
                <a:solidFill>
                  <a:srgbClr val="0000FF"/>
                </a:solidFill>
                <a:latin typeface="TradeGothic"/>
                <a:cs typeface="TradeGothic"/>
              </a:rPr>
              <a:t>SHIP</a:t>
            </a:r>
            <a:r>
              <a:rPr lang="en-US" sz="2400" dirty="0">
                <a:solidFill>
                  <a:prstClr val="black"/>
                </a:solidFill>
                <a:latin typeface="TradeGothic"/>
                <a:cs typeface="TradeGothic"/>
              </a:rPr>
              <a:t> - “State Health Insurance Assistance Program”.</a:t>
            </a:r>
          </a:p>
        </p:txBody>
      </p:sp>
      <p:sp>
        <p:nvSpPr>
          <p:cNvPr id="2" name="TextBox 1"/>
          <p:cNvSpPr txBox="1"/>
          <p:nvPr/>
        </p:nvSpPr>
        <p:spPr>
          <a:xfrm>
            <a:off x="2399083" y="2998664"/>
            <a:ext cx="7379900" cy="1200329"/>
          </a:xfrm>
          <a:prstGeom prst="rect">
            <a:avLst/>
          </a:prstGeom>
          <a:noFill/>
        </p:spPr>
        <p:txBody>
          <a:bodyPr wrap="square" rtlCol="0">
            <a:spAutoFit/>
          </a:bodyPr>
          <a:lstStyle/>
          <a:p>
            <a:pPr>
              <a:defRPr/>
            </a:pPr>
            <a:r>
              <a:rPr lang="en-US" sz="2400" dirty="0">
                <a:solidFill>
                  <a:prstClr val="black"/>
                </a:solidFill>
                <a:latin typeface="TradeGothic"/>
              </a:rPr>
              <a:t>There is a SHIP program in every State. In Idaho we are called </a:t>
            </a:r>
            <a:r>
              <a:rPr lang="en-US" sz="2400" dirty="0">
                <a:solidFill>
                  <a:srgbClr val="0000FF"/>
                </a:solidFill>
                <a:latin typeface="TradeGothic"/>
              </a:rPr>
              <a:t>SHIBA</a:t>
            </a:r>
            <a:r>
              <a:rPr lang="en-US" sz="2400" dirty="0">
                <a:solidFill>
                  <a:prstClr val="black"/>
                </a:solidFill>
                <a:latin typeface="TradeGothic"/>
              </a:rPr>
              <a:t>. In other states it may be known as SHINE, HICAP, SHIIP.</a:t>
            </a:r>
          </a:p>
        </p:txBody>
      </p:sp>
      <p:sp>
        <p:nvSpPr>
          <p:cNvPr id="4" name="TextBox 3"/>
          <p:cNvSpPr txBox="1"/>
          <p:nvPr/>
        </p:nvSpPr>
        <p:spPr>
          <a:xfrm>
            <a:off x="2399083" y="4370561"/>
            <a:ext cx="8082486" cy="1200329"/>
          </a:xfrm>
          <a:prstGeom prst="rect">
            <a:avLst/>
          </a:prstGeom>
          <a:noFill/>
        </p:spPr>
        <p:txBody>
          <a:bodyPr wrap="square" rtlCol="0">
            <a:spAutoFit/>
          </a:bodyPr>
          <a:lstStyle/>
          <a:p>
            <a:pPr>
              <a:defRPr/>
            </a:pPr>
            <a:r>
              <a:rPr lang="en-US" sz="2400" dirty="0">
                <a:solidFill>
                  <a:prstClr val="black"/>
                </a:solidFill>
                <a:latin typeface="TradeGothic"/>
              </a:rPr>
              <a:t>SHIPs are usually housed under various state agencies such as </a:t>
            </a:r>
            <a:r>
              <a:rPr lang="en-US" sz="2400" dirty="0">
                <a:solidFill>
                  <a:srgbClr val="0000FF"/>
                </a:solidFill>
                <a:latin typeface="TradeGothic"/>
              </a:rPr>
              <a:t>Department of Insurance</a:t>
            </a:r>
            <a:r>
              <a:rPr lang="en-US" sz="2400" dirty="0">
                <a:solidFill>
                  <a:prstClr val="black"/>
                </a:solidFill>
                <a:latin typeface="TradeGothic"/>
              </a:rPr>
              <a:t>, </a:t>
            </a:r>
            <a:r>
              <a:rPr lang="en-US" sz="2400" dirty="0">
                <a:solidFill>
                  <a:srgbClr val="0000FF"/>
                </a:solidFill>
                <a:latin typeface="TradeGothic"/>
              </a:rPr>
              <a:t>Agencies on Aging</a:t>
            </a:r>
            <a:r>
              <a:rPr lang="en-US" sz="2400" dirty="0">
                <a:solidFill>
                  <a:prstClr val="black"/>
                </a:solidFill>
                <a:latin typeface="TradeGothic"/>
              </a:rPr>
              <a:t>, or the </a:t>
            </a:r>
            <a:r>
              <a:rPr lang="en-US" sz="2400" dirty="0">
                <a:solidFill>
                  <a:srgbClr val="0000FF"/>
                </a:solidFill>
                <a:latin typeface="TradeGothic"/>
              </a:rPr>
              <a:t>Governor</a:t>
            </a:r>
            <a:r>
              <a:rPr lang="en-US" sz="2400" dirty="0">
                <a:solidFill>
                  <a:prstClr val="black"/>
                </a:solidFill>
                <a:latin typeface="TradeGothic"/>
              </a:rPr>
              <a:t>’s office.</a:t>
            </a:r>
          </a:p>
        </p:txBody>
      </p:sp>
    </p:spTree>
    <p:extLst>
      <p:ext uri="{BB962C8B-B14F-4D97-AF65-F5344CB8AC3E}">
        <p14:creationId xmlns:p14="http://schemas.microsoft.com/office/powerpoint/2010/main" val="262604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23206" y="6470094"/>
            <a:ext cx="1067294" cy="411871"/>
          </a:xfrm>
        </p:spPr>
        <p:txBody>
          <a:bodyPr/>
          <a:lstStyle/>
          <a:p>
            <a:pPr>
              <a:defRPr/>
            </a:pPr>
            <a:fld id="{E0A9AE9C-90F2-3141-A964-FFEC2F65B7D8}" type="slidenum">
              <a:rPr lang="en-US">
                <a:solidFill>
                  <a:prstClr val="white"/>
                </a:solidFill>
                <a:latin typeface="TradeGothic"/>
                <a:cs typeface="TradeGothic"/>
              </a:rPr>
              <a:pPr>
                <a:defRPr/>
              </a:pPr>
              <a:t>7</a:t>
            </a:fld>
            <a:endParaRPr lang="en-US" dirty="0">
              <a:solidFill>
                <a:prstClr val="white"/>
              </a:solidFill>
              <a:latin typeface="TradeGothic"/>
              <a:cs typeface="TradeGothic"/>
            </a:endParaRPr>
          </a:p>
        </p:txBody>
      </p:sp>
      <p:sp>
        <p:nvSpPr>
          <p:cNvPr id="7" name="TextBox 6"/>
          <p:cNvSpPr txBox="1"/>
          <p:nvPr/>
        </p:nvSpPr>
        <p:spPr>
          <a:xfrm>
            <a:off x="1835490" y="347468"/>
            <a:ext cx="8555011" cy="707886"/>
          </a:xfrm>
          <a:prstGeom prst="rect">
            <a:avLst/>
          </a:prstGeom>
          <a:noFill/>
        </p:spPr>
        <p:txBody>
          <a:bodyPr wrap="square" rtlCol="0">
            <a:spAutoFit/>
          </a:bodyPr>
          <a:lstStyle/>
          <a:p>
            <a:pPr>
              <a:defRPr/>
            </a:pPr>
            <a:r>
              <a:rPr lang="en-US" sz="4000" dirty="0">
                <a:solidFill>
                  <a:prstClr val="white"/>
                </a:solidFill>
                <a:latin typeface="TradeGothic BoldTwo"/>
                <a:cs typeface="TradeGothic BoldTwo"/>
              </a:rPr>
              <a:t>WHAT DOES SHIBA DO?</a:t>
            </a:r>
          </a:p>
        </p:txBody>
      </p:sp>
      <p:pic>
        <p:nvPicPr>
          <p:cNvPr id="7170" name="Picture 2" descr="U:\My Documents\Branding Templates\SHIBA Branding-Marketing\Stock Photos\MainTemplate-Right-LadyGreenShirt.png"/>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8164794" y="3140153"/>
            <a:ext cx="2039922" cy="241281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423044" y="1893098"/>
            <a:ext cx="7078784" cy="461665"/>
          </a:xfrm>
          <a:prstGeom prst="rect">
            <a:avLst/>
          </a:prstGeom>
          <a:noFill/>
        </p:spPr>
        <p:txBody>
          <a:bodyPr wrap="square" rtlCol="0">
            <a:spAutoFit/>
          </a:bodyPr>
          <a:lstStyle/>
          <a:p>
            <a:pPr marL="342900" indent="-342900">
              <a:buClr>
                <a:srgbClr val="1F497D">
                  <a:lumMod val="75000"/>
                </a:srgbClr>
              </a:buClr>
              <a:buFont typeface="Wingdings" pitchFamily="2" charset="2"/>
              <a:buChar char="Ø"/>
              <a:defRPr/>
            </a:pPr>
            <a:r>
              <a:rPr lang="en-US" sz="2400" dirty="0">
                <a:solidFill>
                  <a:prstClr val="black"/>
                </a:solidFill>
                <a:latin typeface="TradeGothic"/>
                <a:cs typeface="TradeGothic"/>
              </a:rPr>
              <a:t>Conducts Community Education about Medicare</a:t>
            </a:r>
          </a:p>
        </p:txBody>
      </p:sp>
      <p:sp>
        <p:nvSpPr>
          <p:cNvPr id="5" name="TextBox 4"/>
          <p:cNvSpPr txBox="1"/>
          <p:nvPr/>
        </p:nvSpPr>
        <p:spPr>
          <a:xfrm>
            <a:off x="2424288" y="2548363"/>
            <a:ext cx="7078784" cy="461665"/>
          </a:xfrm>
          <a:prstGeom prst="rect">
            <a:avLst/>
          </a:prstGeom>
          <a:noFill/>
        </p:spPr>
        <p:txBody>
          <a:bodyPr wrap="square" rtlCol="0">
            <a:spAutoFit/>
          </a:bodyPr>
          <a:lstStyle/>
          <a:p>
            <a:pPr marL="342900" indent="-342900">
              <a:buClr>
                <a:srgbClr val="1F497D">
                  <a:lumMod val="75000"/>
                </a:srgbClr>
              </a:buClr>
              <a:buFont typeface="Wingdings" pitchFamily="2" charset="2"/>
              <a:buChar char="Ø"/>
              <a:defRPr/>
            </a:pPr>
            <a:r>
              <a:rPr lang="en-US" sz="2400" dirty="0">
                <a:solidFill>
                  <a:prstClr val="black"/>
                </a:solidFill>
                <a:latin typeface="TradeGothic"/>
                <a:cs typeface="TradeGothic"/>
              </a:rPr>
              <a:t>Provides one-on-one Medicare counseling</a:t>
            </a:r>
          </a:p>
        </p:txBody>
      </p:sp>
      <p:sp>
        <p:nvSpPr>
          <p:cNvPr id="2" name="TextBox 1"/>
          <p:cNvSpPr txBox="1"/>
          <p:nvPr/>
        </p:nvSpPr>
        <p:spPr>
          <a:xfrm>
            <a:off x="2423045" y="3858893"/>
            <a:ext cx="5634921" cy="461665"/>
          </a:xfrm>
          <a:prstGeom prst="rect">
            <a:avLst/>
          </a:prstGeom>
          <a:noFill/>
        </p:spPr>
        <p:txBody>
          <a:bodyPr wrap="square" rtlCol="0">
            <a:spAutoFit/>
          </a:bodyPr>
          <a:lstStyle/>
          <a:p>
            <a:pPr marL="342900" indent="-342900">
              <a:buClr>
                <a:srgbClr val="1F497D">
                  <a:lumMod val="75000"/>
                </a:srgbClr>
              </a:buClr>
              <a:buFont typeface="Wingdings" pitchFamily="2" charset="2"/>
              <a:buChar char="Ø"/>
              <a:defRPr/>
            </a:pPr>
            <a:r>
              <a:rPr lang="en-US" sz="2400" dirty="0">
                <a:solidFill>
                  <a:prstClr val="black"/>
                </a:solidFill>
                <a:latin typeface="TradeGothic"/>
              </a:rPr>
              <a:t>Conducts Outreach and Advocacy</a:t>
            </a:r>
          </a:p>
        </p:txBody>
      </p:sp>
      <p:sp>
        <p:nvSpPr>
          <p:cNvPr id="3" name="TextBox 2"/>
          <p:cNvSpPr txBox="1"/>
          <p:nvPr/>
        </p:nvSpPr>
        <p:spPr>
          <a:xfrm>
            <a:off x="2423045" y="4514158"/>
            <a:ext cx="4904895" cy="461665"/>
          </a:xfrm>
          <a:prstGeom prst="rect">
            <a:avLst/>
          </a:prstGeom>
          <a:noFill/>
        </p:spPr>
        <p:txBody>
          <a:bodyPr wrap="square" rtlCol="0">
            <a:spAutoFit/>
          </a:bodyPr>
          <a:lstStyle/>
          <a:p>
            <a:pPr marL="342900" indent="-342900">
              <a:buClr>
                <a:srgbClr val="1F497D">
                  <a:lumMod val="75000"/>
                </a:srgbClr>
              </a:buClr>
              <a:buFont typeface="Wingdings" pitchFamily="2" charset="2"/>
              <a:buChar char="Ø"/>
              <a:defRPr/>
            </a:pPr>
            <a:r>
              <a:rPr lang="en-US" sz="2400" dirty="0">
                <a:solidFill>
                  <a:prstClr val="black"/>
                </a:solidFill>
                <a:latin typeface="TradeGothic"/>
              </a:rPr>
              <a:t>Educates on Fraud and Abuse</a:t>
            </a:r>
          </a:p>
        </p:txBody>
      </p:sp>
      <p:sp>
        <p:nvSpPr>
          <p:cNvPr id="18" name="TextBox 17"/>
          <p:cNvSpPr txBox="1"/>
          <p:nvPr/>
        </p:nvSpPr>
        <p:spPr>
          <a:xfrm>
            <a:off x="2417765" y="3203628"/>
            <a:ext cx="5640200" cy="461665"/>
          </a:xfrm>
          <a:prstGeom prst="rect">
            <a:avLst/>
          </a:prstGeom>
          <a:noFill/>
        </p:spPr>
        <p:txBody>
          <a:bodyPr wrap="square" rtlCol="0">
            <a:spAutoFit/>
          </a:bodyPr>
          <a:lstStyle/>
          <a:p>
            <a:pPr marL="342900" indent="-342900">
              <a:buClr>
                <a:srgbClr val="1F497D">
                  <a:lumMod val="75000"/>
                </a:srgbClr>
              </a:buClr>
              <a:buFont typeface="Wingdings" pitchFamily="2" charset="2"/>
              <a:buChar char="Ø"/>
              <a:defRPr/>
            </a:pPr>
            <a:r>
              <a:rPr lang="en-US" sz="2400" dirty="0">
                <a:solidFill>
                  <a:prstClr val="black"/>
                </a:solidFill>
                <a:latin typeface="TradeGothic"/>
                <a:cs typeface="TradeGothic"/>
              </a:rPr>
              <a:t>Assists with complex Medicare issues</a:t>
            </a:r>
          </a:p>
        </p:txBody>
      </p:sp>
    </p:spTree>
    <p:extLst>
      <p:ext uri="{BB962C8B-B14F-4D97-AF65-F5344CB8AC3E}">
        <p14:creationId xmlns:p14="http://schemas.microsoft.com/office/powerpoint/2010/main" val="250061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23206" y="6470094"/>
            <a:ext cx="1067294" cy="411871"/>
          </a:xfrm>
        </p:spPr>
        <p:txBody>
          <a:bodyPr/>
          <a:lstStyle/>
          <a:p>
            <a:pPr>
              <a:defRPr/>
            </a:pPr>
            <a:fld id="{E0A9AE9C-90F2-3141-A964-FFEC2F65B7D8}" type="slidenum">
              <a:rPr lang="en-US">
                <a:solidFill>
                  <a:prstClr val="white"/>
                </a:solidFill>
                <a:latin typeface="TradeGothic"/>
                <a:cs typeface="TradeGothic"/>
              </a:rPr>
              <a:pPr>
                <a:defRPr/>
              </a:pPr>
              <a:t>8</a:t>
            </a:fld>
            <a:endParaRPr lang="en-US" dirty="0">
              <a:solidFill>
                <a:prstClr val="white"/>
              </a:solidFill>
              <a:latin typeface="TradeGothic"/>
              <a:cs typeface="TradeGothic"/>
            </a:endParaRPr>
          </a:p>
        </p:txBody>
      </p:sp>
      <p:sp>
        <p:nvSpPr>
          <p:cNvPr id="7" name="TextBox 6"/>
          <p:cNvSpPr txBox="1"/>
          <p:nvPr/>
        </p:nvSpPr>
        <p:spPr>
          <a:xfrm>
            <a:off x="1835490" y="347468"/>
            <a:ext cx="8555011" cy="707886"/>
          </a:xfrm>
          <a:prstGeom prst="rect">
            <a:avLst/>
          </a:prstGeom>
          <a:noFill/>
        </p:spPr>
        <p:txBody>
          <a:bodyPr wrap="square" rtlCol="0">
            <a:spAutoFit/>
          </a:bodyPr>
          <a:lstStyle/>
          <a:p>
            <a:pPr>
              <a:defRPr/>
            </a:pPr>
            <a:r>
              <a:rPr lang="en-US" sz="4000" dirty="0">
                <a:solidFill>
                  <a:prstClr val="white"/>
                </a:solidFill>
                <a:latin typeface="TradeGothic BoldTwo"/>
                <a:cs typeface="TradeGothic BoldTwo"/>
              </a:rPr>
              <a:t>SHIBA OFFERS INFORMATION ON</a:t>
            </a:r>
          </a:p>
        </p:txBody>
      </p:sp>
      <p:sp>
        <p:nvSpPr>
          <p:cNvPr id="10" name="TextBox 9"/>
          <p:cNvSpPr txBox="1"/>
          <p:nvPr/>
        </p:nvSpPr>
        <p:spPr>
          <a:xfrm>
            <a:off x="2369981" y="1893098"/>
            <a:ext cx="7379900" cy="830997"/>
          </a:xfrm>
          <a:prstGeom prst="rect">
            <a:avLst/>
          </a:prstGeom>
          <a:noFill/>
        </p:spPr>
        <p:txBody>
          <a:bodyPr wrap="square" rtlCol="0">
            <a:spAutoFit/>
          </a:bodyPr>
          <a:lstStyle/>
          <a:p>
            <a:pPr>
              <a:defRPr/>
            </a:pPr>
            <a:endParaRPr lang="en-US" sz="2400" dirty="0">
              <a:solidFill>
                <a:prstClr val="black"/>
              </a:solidFill>
              <a:latin typeface="TradeGothic"/>
              <a:cs typeface="TradeGothic"/>
            </a:endParaRPr>
          </a:p>
          <a:p>
            <a:pPr>
              <a:defRPr/>
            </a:pPr>
            <a:endParaRPr lang="en-US" sz="2400" dirty="0">
              <a:solidFill>
                <a:prstClr val="black"/>
              </a:solidFill>
              <a:latin typeface="TradeGothic"/>
              <a:cs typeface="TradeGothic"/>
            </a:endParaRPr>
          </a:p>
        </p:txBody>
      </p:sp>
      <p:pic>
        <p:nvPicPr>
          <p:cNvPr id="1026" name="Picture 2" descr="Z:\SHIBA Branding-Marketing\Stock Photos\HomePage-ManInBallC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8112" y="3201783"/>
            <a:ext cx="1615094" cy="24161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83873" y="1919730"/>
            <a:ext cx="7379900" cy="400110"/>
          </a:xfrm>
          <a:prstGeom prst="rect">
            <a:avLst/>
          </a:prstGeom>
          <a:noFill/>
        </p:spPr>
        <p:txBody>
          <a:bodyPr wrap="square" rtlCol="0">
            <a:spAutoFit/>
          </a:bodyPr>
          <a:lstStyle/>
          <a:p>
            <a:pPr marL="342900" indent="-342900">
              <a:buClr>
                <a:srgbClr val="1F497D">
                  <a:lumMod val="75000"/>
                </a:srgbClr>
              </a:buClr>
              <a:buSzPct val="150000"/>
              <a:buFont typeface="Wingdings" pitchFamily="2" charset="2"/>
              <a:buChar char="Ø"/>
              <a:defRPr/>
            </a:pPr>
            <a:r>
              <a:rPr lang="en-US" sz="2000" dirty="0">
                <a:solidFill>
                  <a:prstClr val="black"/>
                </a:solidFill>
                <a:latin typeface="TradeGothic"/>
                <a:cs typeface="TradeGothic"/>
              </a:rPr>
              <a:t>Getting started with Medicare –turning 65 or disabled</a:t>
            </a:r>
          </a:p>
        </p:txBody>
      </p:sp>
      <p:sp>
        <p:nvSpPr>
          <p:cNvPr id="8" name="TextBox 7"/>
          <p:cNvSpPr txBox="1"/>
          <p:nvPr/>
        </p:nvSpPr>
        <p:spPr>
          <a:xfrm>
            <a:off x="2183873" y="2516602"/>
            <a:ext cx="7379900" cy="707886"/>
          </a:xfrm>
          <a:prstGeom prst="rect">
            <a:avLst/>
          </a:prstGeom>
          <a:noFill/>
        </p:spPr>
        <p:txBody>
          <a:bodyPr wrap="square" rtlCol="0">
            <a:spAutoFit/>
          </a:bodyPr>
          <a:lstStyle/>
          <a:p>
            <a:pPr marL="342900" indent="-342900">
              <a:buClr>
                <a:srgbClr val="1F497D">
                  <a:lumMod val="75000"/>
                </a:srgbClr>
              </a:buClr>
              <a:buSzPct val="150000"/>
              <a:buFont typeface="Wingdings" pitchFamily="2" charset="2"/>
              <a:buChar char="Ø"/>
              <a:defRPr/>
            </a:pPr>
            <a:r>
              <a:rPr lang="en-US" sz="2000" dirty="0">
                <a:solidFill>
                  <a:prstClr val="black"/>
                </a:solidFill>
                <a:latin typeface="TradeGothic"/>
                <a:cs typeface="TradeGothic"/>
              </a:rPr>
              <a:t>Comparing Medigap, Medicare Advantage, and Medicare Prescription Drug Plan choices</a:t>
            </a:r>
          </a:p>
        </p:txBody>
      </p:sp>
      <p:sp>
        <p:nvSpPr>
          <p:cNvPr id="9" name="TextBox 8"/>
          <p:cNvSpPr txBox="1"/>
          <p:nvPr/>
        </p:nvSpPr>
        <p:spPr>
          <a:xfrm>
            <a:off x="2183873" y="3421250"/>
            <a:ext cx="5414924" cy="400110"/>
          </a:xfrm>
          <a:prstGeom prst="rect">
            <a:avLst/>
          </a:prstGeom>
          <a:noFill/>
        </p:spPr>
        <p:txBody>
          <a:bodyPr wrap="square" rtlCol="0">
            <a:spAutoFit/>
          </a:bodyPr>
          <a:lstStyle/>
          <a:p>
            <a:pPr marL="342900" indent="-342900">
              <a:buClr>
                <a:srgbClr val="1F497D">
                  <a:lumMod val="75000"/>
                </a:srgbClr>
              </a:buClr>
              <a:buSzPct val="150000"/>
              <a:buFont typeface="Wingdings" pitchFamily="2" charset="2"/>
              <a:buChar char="Ø"/>
              <a:defRPr/>
            </a:pPr>
            <a:r>
              <a:rPr lang="en-US" sz="2000" dirty="0">
                <a:solidFill>
                  <a:prstClr val="black"/>
                </a:solidFill>
                <a:latin typeface="TradeGothic"/>
                <a:cs typeface="TradeGothic"/>
              </a:rPr>
              <a:t>Getting help with Medicare costs</a:t>
            </a:r>
          </a:p>
        </p:txBody>
      </p:sp>
      <p:sp>
        <p:nvSpPr>
          <p:cNvPr id="11" name="TextBox 10"/>
          <p:cNvSpPr txBox="1"/>
          <p:nvPr/>
        </p:nvSpPr>
        <p:spPr>
          <a:xfrm>
            <a:off x="2183873" y="4009762"/>
            <a:ext cx="5239995" cy="400110"/>
          </a:xfrm>
          <a:prstGeom prst="rect">
            <a:avLst/>
          </a:prstGeom>
          <a:noFill/>
        </p:spPr>
        <p:txBody>
          <a:bodyPr wrap="square" rtlCol="0">
            <a:spAutoFit/>
          </a:bodyPr>
          <a:lstStyle/>
          <a:p>
            <a:pPr marL="342900" indent="-342900">
              <a:buClr>
                <a:srgbClr val="1F497D">
                  <a:lumMod val="75000"/>
                </a:srgbClr>
              </a:buClr>
              <a:buSzPct val="150000"/>
              <a:buFont typeface="Wingdings" pitchFamily="2" charset="2"/>
              <a:buChar char="Ø"/>
              <a:defRPr/>
            </a:pPr>
            <a:r>
              <a:rPr lang="en-US" sz="2000" dirty="0">
                <a:solidFill>
                  <a:prstClr val="black"/>
                </a:solidFill>
                <a:latin typeface="TradeGothic"/>
                <a:cs typeface="TradeGothic"/>
              </a:rPr>
              <a:t>Understanding your medical bills</a:t>
            </a:r>
          </a:p>
        </p:txBody>
      </p:sp>
      <p:sp>
        <p:nvSpPr>
          <p:cNvPr id="12" name="TextBox 11"/>
          <p:cNvSpPr txBox="1"/>
          <p:nvPr/>
        </p:nvSpPr>
        <p:spPr>
          <a:xfrm>
            <a:off x="2183873" y="4614994"/>
            <a:ext cx="5279751" cy="400110"/>
          </a:xfrm>
          <a:prstGeom prst="rect">
            <a:avLst/>
          </a:prstGeom>
          <a:noFill/>
        </p:spPr>
        <p:txBody>
          <a:bodyPr wrap="square" rtlCol="0">
            <a:spAutoFit/>
          </a:bodyPr>
          <a:lstStyle/>
          <a:p>
            <a:pPr marL="342900" indent="-342900">
              <a:buClr>
                <a:srgbClr val="1F497D">
                  <a:lumMod val="75000"/>
                </a:srgbClr>
              </a:buClr>
              <a:buSzPct val="150000"/>
              <a:buFont typeface="Wingdings" pitchFamily="2" charset="2"/>
              <a:buChar char="Ø"/>
              <a:defRPr/>
            </a:pPr>
            <a:r>
              <a:rPr lang="en-US" sz="2000" dirty="0">
                <a:solidFill>
                  <a:prstClr val="black"/>
                </a:solidFill>
                <a:latin typeface="TradeGothic"/>
                <a:cs typeface="TradeGothic"/>
              </a:rPr>
              <a:t>Filing appeals and grievances</a:t>
            </a:r>
          </a:p>
        </p:txBody>
      </p:sp>
      <p:sp>
        <p:nvSpPr>
          <p:cNvPr id="13" name="TextBox 12"/>
          <p:cNvSpPr txBox="1"/>
          <p:nvPr/>
        </p:nvSpPr>
        <p:spPr>
          <a:xfrm>
            <a:off x="2183873" y="5211866"/>
            <a:ext cx="4602083" cy="400110"/>
          </a:xfrm>
          <a:prstGeom prst="rect">
            <a:avLst/>
          </a:prstGeom>
          <a:noFill/>
        </p:spPr>
        <p:txBody>
          <a:bodyPr wrap="square" rtlCol="0">
            <a:spAutoFit/>
          </a:bodyPr>
          <a:lstStyle/>
          <a:p>
            <a:pPr marL="342900" indent="-342900">
              <a:buClr>
                <a:srgbClr val="1F497D">
                  <a:lumMod val="75000"/>
                </a:srgbClr>
              </a:buClr>
              <a:buSzPct val="150000"/>
              <a:buFont typeface="Wingdings" pitchFamily="2" charset="2"/>
              <a:buChar char="Ø"/>
              <a:defRPr/>
            </a:pPr>
            <a:r>
              <a:rPr lang="en-US" sz="2000" dirty="0">
                <a:solidFill>
                  <a:prstClr val="black"/>
                </a:solidFill>
                <a:latin typeface="TradeGothic"/>
                <a:cs typeface="TradeGothic"/>
              </a:rPr>
              <a:t>Evaluating long-term care insurance</a:t>
            </a:r>
          </a:p>
        </p:txBody>
      </p:sp>
    </p:spTree>
    <p:extLst>
      <p:ext uri="{BB962C8B-B14F-4D97-AF65-F5344CB8AC3E}">
        <p14:creationId xmlns:p14="http://schemas.microsoft.com/office/powerpoint/2010/main" val="406811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23206" y="6470094"/>
            <a:ext cx="1067294" cy="411871"/>
          </a:xfrm>
        </p:spPr>
        <p:txBody>
          <a:bodyPr/>
          <a:lstStyle/>
          <a:p>
            <a:pPr>
              <a:defRPr/>
            </a:pPr>
            <a:fld id="{E0A9AE9C-90F2-3141-A964-FFEC2F65B7D8}" type="slidenum">
              <a:rPr lang="en-US">
                <a:solidFill>
                  <a:prstClr val="white"/>
                </a:solidFill>
                <a:latin typeface="TradeGothic"/>
                <a:cs typeface="TradeGothic"/>
              </a:rPr>
              <a:pPr>
                <a:defRPr/>
              </a:pPr>
              <a:t>9</a:t>
            </a:fld>
            <a:endParaRPr lang="en-US" dirty="0">
              <a:solidFill>
                <a:prstClr val="white"/>
              </a:solidFill>
              <a:latin typeface="TradeGothic"/>
              <a:cs typeface="TradeGothic"/>
            </a:endParaRPr>
          </a:p>
        </p:txBody>
      </p:sp>
      <p:sp>
        <p:nvSpPr>
          <p:cNvPr id="7" name="TextBox 6"/>
          <p:cNvSpPr txBox="1"/>
          <p:nvPr/>
        </p:nvSpPr>
        <p:spPr>
          <a:xfrm>
            <a:off x="1835489" y="347468"/>
            <a:ext cx="8555011" cy="707886"/>
          </a:xfrm>
          <a:prstGeom prst="rect">
            <a:avLst/>
          </a:prstGeom>
          <a:noFill/>
        </p:spPr>
        <p:txBody>
          <a:bodyPr wrap="square" rtlCol="0">
            <a:spAutoFit/>
          </a:bodyPr>
          <a:lstStyle/>
          <a:p>
            <a:pPr>
              <a:defRPr/>
            </a:pPr>
            <a:r>
              <a:rPr lang="en-US" sz="4000" dirty="0">
                <a:solidFill>
                  <a:prstClr val="white"/>
                </a:solidFill>
                <a:latin typeface="TradeGothic BoldTwo"/>
                <a:cs typeface="TradeGothic BoldTwo"/>
              </a:rPr>
              <a:t>HOW DOES SHIBA WORK?</a:t>
            </a:r>
          </a:p>
        </p:txBody>
      </p:sp>
      <p:sp>
        <p:nvSpPr>
          <p:cNvPr id="2" name="TextBox 1"/>
          <p:cNvSpPr txBox="1"/>
          <p:nvPr/>
        </p:nvSpPr>
        <p:spPr>
          <a:xfrm>
            <a:off x="2268719" y="1941923"/>
            <a:ext cx="7711125" cy="461665"/>
          </a:xfrm>
          <a:prstGeom prst="rect">
            <a:avLst/>
          </a:prstGeom>
          <a:noFill/>
        </p:spPr>
        <p:txBody>
          <a:bodyPr wrap="square" rtlCol="0">
            <a:spAutoFit/>
          </a:bodyPr>
          <a:lstStyle/>
          <a:p>
            <a:pPr>
              <a:defRPr/>
            </a:pPr>
            <a:r>
              <a:rPr lang="en-US" sz="2400" dirty="0">
                <a:solidFill>
                  <a:prstClr val="black"/>
                </a:solidFill>
                <a:latin typeface="TradeGothic"/>
              </a:rPr>
              <a:t>Idaho SHIBA has 11 paid staff members statewide.</a:t>
            </a:r>
          </a:p>
        </p:txBody>
      </p:sp>
      <p:sp>
        <p:nvSpPr>
          <p:cNvPr id="3" name="TextBox 2"/>
          <p:cNvSpPr txBox="1"/>
          <p:nvPr/>
        </p:nvSpPr>
        <p:spPr>
          <a:xfrm>
            <a:off x="4335337" y="3413927"/>
            <a:ext cx="3309631" cy="1938992"/>
          </a:xfrm>
          <a:prstGeom prst="rect">
            <a:avLst/>
          </a:prstGeom>
          <a:noFill/>
        </p:spPr>
        <p:txBody>
          <a:bodyPr wrap="square" rtlCol="0">
            <a:spAutoFit/>
          </a:bodyPr>
          <a:lstStyle/>
          <a:p>
            <a:pPr>
              <a:defRPr/>
            </a:pPr>
            <a:r>
              <a:rPr lang="en-US" sz="2400" dirty="0">
                <a:solidFill>
                  <a:prstClr val="black"/>
                </a:solidFill>
                <a:latin typeface="TradeGothic"/>
              </a:rPr>
              <a:t>Regional Offices:</a:t>
            </a:r>
          </a:p>
          <a:p>
            <a:pPr>
              <a:defRPr/>
            </a:pPr>
            <a:r>
              <a:rPr lang="en-US" sz="2400" dirty="0">
                <a:solidFill>
                  <a:prstClr val="black"/>
                </a:solidFill>
                <a:latin typeface="TradeGothic"/>
              </a:rPr>
              <a:t>	Coeur d’Alene</a:t>
            </a:r>
          </a:p>
          <a:p>
            <a:pPr>
              <a:defRPr/>
            </a:pPr>
            <a:r>
              <a:rPr lang="en-US" sz="2400" dirty="0">
                <a:solidFill>
                  <a:prstClr val="black"/>
                </a:solidFill>
                <a:latin typeface="TradeGothic"/>
              </a:rPr>
              <a:t>	Pocatello</a:t>
            </a:r>
          </a:p>
          <a:p>
            <a:pPr>
              <a:defRPr/>
            </a:pPr>
            <a:r>
              <a:rPr lang="en-US" sz="2400" dirty="0">
                <a:solidFill>
                  <a:prstClr val="black"/>
                </a:solidFill>
                <a:latin typeface="TradeGothic"/>
              </a:rPr>
              <a:t>	Boise	</a:t>
            </a:r>
          </a:p>
          <a:p>
            <a:pPr>
              <a:defRPr/>
            </a:pPr>
            <a:r>
              <a:rPr lang="en-US" sz="2400" dirty="0">
                <a:solidFill>
                  <a:prstClr val="black"/>
                </a:solidFill>
                <a:latin typeface="TradeGothic"/>
              </a:rPr>
              <a:t>	</a:t>
            </a:r>
          </a:p>
        </p:txBody>
      </p:sp>
      <p:sp>
        <p:nvSpPr>
          <p:cNvPr id="4" name="TextBox 3"/>
          <p:cNvSpPr txBox="1"/>
          <p:nvPr/>
        </p:nvSpPr>
        <p:spPr>
          <a:xfrm>
            <a:off x="2268718" y="2415146"/>
            <a:ext cx="7711125" cy="461665"/>
          </a:xfrm>
          <a:prstGeom prst="rect">
            <a:avLst/>
          </a:prstGeom>
          <a:noFill/>
        </p:spPr>
        <p:txBody>
          <a:bodyPr wrap="square" rtlCol="0">
            <a:spAutoFit/>
          </a:bodyPr>
          <a:lstStyle/>
          <a:p>
            <a:pPr>
              <a:defRPr/>
            </a:pPr>
            <a:r>
              <a:rPr lang="en-US" sz="2400" dirty="0">
                <a:solidFill>
                  <a:prstClr val="black"/>
                </a:solidFill>
                <a:latin typeface="TradeGothic"/>
              </a:rPr>
              <a:t>There are counseling sites in nearly every county.</a:t>
            </a:r>
          </a:p>
        </p:txBody>
      </p:sp>
    </p:spTree>
    <p:extLst>
      <p:ext uri="{BB962C8B-B14F-4D97-AF65-F5344CB8AC3E}">
        <p14:creationId xmlns:p14="http://schemas.microsoft.com/office/powerpoint/2010/main" val="249578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riest CTA 021308">
  <a:themeElements>
    <a:clrScheme name="Priest CTA 0213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iest CTA 0213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outerShdw dist="89803" dir="2700000" algn="ctr" rotWithShape="0">
            <a:schemeClr val="bg2"/>
          </a:outerShdw>
        </a:effectLst>
      </a:spPr>
      <a:bodyPr vert="horz" wrap="none" lIns="0" tIns="0" rIns="0" bIns="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outerShdw dist="89803" dir="2700000" algn="ctr" rotWithShape="0">
            <a:schemeClr val="bg2"/>
          </a:outerShdw>
        </a:effectLst>
      </a:spPr>
      <a:bodyPr vert="horz" wrap="none" lIns="0" tIns="0" rIns="0" bIns="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Priest CTA 0213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iest CTA 0213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iest CTA 0213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iest CTA 0213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iest CTA 0213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iest CTA 0213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iest CTA 0213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iest CTA 0213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iest CTA 0213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iest CTA 0213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iest CTA 0213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iest CTA 0213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owerPoint_peo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565</TotalTime>
  <Words>2621</Words>
  <Application>Microsoft Office PowerPoint</Application>
  <PresentationFormat>Widescreen</PresentationFormat>
  <Paragraphs>420</Paragraphs>
  <Slides>46</Slides>
  <Notes>22</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46</vt:i4>
      </vt:variant>
    </vt:vector>
  </HeadingPairs>
  <TitlesOfParts>
    <vt:vector size="69" baseType="lpstr">
      <vt:lpstr>ＭＳ Ｐゴシック</vt:lpstr>
      <vt:lpstr>Aparajita</vt:lpstr>
      <vt:lpstr>Arial</vt:lpstr>
      <vt:lpstr>Calibri</vt:lpstr>
      <vt:lpstr>Castellar</vt:lpstr>
      <vt:lpstr>Century Gothic</vt:lpstr>
      <vt:lpstr>Helvetica</vt:lpstr>
      <vt:lpstr>Segoe UI</vt:lpstr>
      <vt:lpstr>Times New Roman</vt:lpstr>
      <vt:lpstr>TradeGothic</vt:lpstr>
      <vt:lpstr>TradeGothic BoldTwo</vt:lpstr>
      <vt:lpstr>TradeGothicbold</vt:lpstr>
      <vt:lpstr>TT1B3t00</vt:lpstr>
      <vt:lpstr>TT25Ct00</vt:lpstr>
      <vt:lpstr>Tw Cen MT</vt:lpstr>
      <vt:lpstr>Wingdings</vt:lpstr>
      <vt:lpstr>Wingdings 3</vt:lpstr>
      <vt:lpstr>Wisp</vt:lpstr>
      <vt:lpstr>Office Theme</vt:lpstr>
      <vt:lpstr>Priest CTA 021308</vt:lpstr>
      <vt:lpstr>PowerPoint_people</vt:lpstr>
      <vt:lpstr>1_Droplet</vt:lpstr>
      <vt:lpstr>3_Office Theme</vt:lpstr>
      <vt:lpstr>Over 60 &amp; Getting Fit</vt:lpstr>
      <vt:lpstr>Active Aging Classes (60+)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ADMINISTRATIVE VOLUNTEERS</vt:lpstr>
      <vt:lpstr>WHAT DOES SHIBA NOT DO?</vt:lpstr>
      <vt:lpstr>RESOURCES</vt:lpstr>
      <vt:lpstr>SHIBA</vt:lpstr>
      <vt:lpstr>“Turning 65 Boot Camp”           </vt:lpstr>
      <vt:lpstr>PowerPoint Presentation</vt:lpstr>
      <vt:lpstr>WHAT DO WE DO IN PALLIATIVE MEDICINE?</vt:lpstr>
      <vt:lpstr>COMMON CONDITIONS FOR PALLIATIVE MEDICINE CONSULTS</vt:lpstr>
      <vt:lpstr>ADVANCE DIRECTIVES</vt:lpstr>
      <vt:lpstr>BEFORE COMPLETING AN ADVANCE DIRECTIVE,       CONSIDER THESE QUESTIONS &amp; DISCUSS THEM WITH YOUR LOVED ONES: </vt:lpstr>
      <vt:lpstr>LIVING WILL:  WHAT LEVEL OF MEDICAL TREATMENT                              DO  YOU  WANT?</vt:lpstr>
      <vt:lpstr>AGGRESSIVE TREATMENT</vt:lpstr>
      <vt:lpstr>LIMITED TREATMENT</vt:lpstr>
      <vt:lpstr>COMFORT CARE</vt:lpstr>
      <vt:lpstr>DURABLE POWER OF ATTORNEY FOR HEALTH CARE:  Who will speak for you when you can’t?</vt:lpstr>
      <vt:lpstr>Question </vt:lpstr>
      <vt:lpstr>Get the Idaho “POST” form from your doctor</vt:lpstr>
      <vt:lpstr>IF YOUR HEART STOPS,   WHAT SHOULD BE DONE? </vt:lpstr>
      <vt:lpstr>RESUSCITATION INCLUDES:</vt:lpstr>
      <vt:lpstr>OTHER INTERVENTIONS</vt:lpstr>
      <vt:lpstr>POST vs Advance Directive</vt:lpstr>
      <vt:lpstr>TAKE STEPS TODAY!</vt:lpstr>
      <vt:lpstr>For questions or to schedule a palliative medicine appointment Give us a call..</vt:lpstr>
      <vt:lpstr>RESOURCES</vt:lpstr>
      <vt:lpstr>About St. Luke’s</vt:lpstr>
      <vt:lpstr>Why Volunteer at St. Luke’s Magic Valley?</vt:lpstr>
      <vt:lpstr>St. Luke’s Volunteer Positions</vt:lpstr>
      <vt:lpstr>For More Information</vt:lpstr>
      <vt:lpstr>TIME FOR OUR FACULTY Q&amp;A</vt:lpstr>
      <vt:lpstr>We would love to have you at our next  bootcamp! Thanks for coming!    PFNF Advisory Board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Taenia Hudson</dc:creator>
  <cp:lastModifiedBy>Day</cp:lastModifiedBy>
  <cp:revision>29</cp:revision>
  <dcterms:created xsi:type="dcterms:W3CDTF">2018-06-05T20:12:05Z</dcterms:created>
  <dcterms:modified xsi:type="dcterms:W3CDTF">2018-10-26T18:25:31Z</dcterms:modified>
</cp:coreProperties>
</file>